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23" r:id="rId4"/>
  </p:sldMasterIdLst>
  <p:notesMasterIdLst>
    <p:notesMasterId r:id="rId13"/>
  </p:notesMasterIdLst>
  <p:handoutMasterIdLst>
    <p:handoutMasterId r:id="rId14"/>
  </p:handoutMasterIdLst>
  <p:sldIdLst>
    <p:sldId id="308" r:id="rId5"/>
    <p:sldId id="272" r:id="rId6"/>
    <p:sldId id="341" r:id="rId7"/>
    <p:sldId id="342" r:id="rId8"/>
    <p:sldId id="348" r:id="rId9"/>
    <p:sldId id="347" r:id="rId10"/>
    <p:sldId id="349" r:id="rId11"/>
    <p:sldId id="343" r:id="rId12"/>
  </p:sldIdLst>
  <p:sldSz cx="9144000" cy="6858000" type="screen4x3"/>
  <p:notesSz cx="9388475" cy="7102475"/>
  <p:embeddedFontLst>
    <p:embeddedFont>
      <p:font typeface="Arial Black" panose="020B0604020202020204" pitchFamily="34" charset="0"/>
      <p:bold r:id="rId15"/>
    </p:embeddedFont>
    <p:embeddedFont>
      <p:font typeface="Arial Narrow" panose="020B06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Gill Sans MT" panose="020B0502020104020203" pitchFamily="34" charset="77"/>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C34432-4575-1B47-BFB2-6D659A073D9D}">
          <p14:sldIdLst/>
        </p14:section>
        <p14:section name="Untitled Section" id="{127F78A2-3CBE-744C-B45E-1141D0AD0EC9}">
          <p14:sldIdLst>
            <p14:sldId id="308"/>
            <p14:sldId id="272"/>
            <p14:sldId id="341"/>
            <p14:sldId id="342"/>
            <p14:sldId id="348"/>
            <p14:sldId id="347"/>
            <p14:sldId id="349"/>
            <p14:sldId id="343"/>
          </p14:sldIdLst>
        </p14:section>
      </p14:sectionLst>
    </p:ext>
    <p:ext uri="{EFAFB233-063F-42B5-8137-9DF3F51BA10A}">
      <p15:sldGuideLst xmlns:p15="http://schemas.microsoft.com/office/powerpoint/2012/main">
        <p15:guide id="1" orient="horz" pos="1746" userDrawn="1">
          <p15:clr>
            <a:srgbClr val="A4A3A4"/>
          </p15:clr>
        </p15:guide>
        <p15:guide id="2" pos="98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385"/>
    <a:srgbClr val="FFFFFF"/>
    <a:srgbClr val="BFBC50"/>
    <a:srgbClr val="004E3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37" autoAdjust="0"/>
    <p:restoredTop sz="95380" autoAdjust="0"/>
  </p:normalViewPr>
  <p:slideViewPr>
    <p:cSldViewPr>
      <p:cViewPr varScale="1">
        <p:scale>
          <a:sx n="110" d="100"/>
          <a:sy n="110" d="100"/>
        </p:scale>
        <p:origin x="1512" y="184"/>
      </p:cViewPr>
      <p:guideLst>
        <p:guide orient="horz" pos="1746"/>
        <p:guide pos="9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27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35F961-EB46-CA49-A1AE-E8956C76C0B4}"/>
              </a:ext>
            </a:extLst>
          </p:cNvPr>
          <p:cNvSpPr>
            <a:spLocks noGrp="1"/>
          </p:cNvSpPr>
          <p:nvPr>
            <p:ph type="hdr" sz="quarter"/>
          </p:nvPr>
        </p:nvSpPr>
        <p:spPr>
          <a:xfrm>
            <a:off x="0" y="0"/>
            <a:ext cx="4068537" cy="355922"/>
          </a:xfrm>
          <a:prstGeom prst="rect">
            <a:avLst/>
          </a:prstGeom>
        </p:spPr>
        <p:txBody>
          <a:bodyPr vert="horz" lIns="47997" tIns="23998" rIns="47997" bIns="23998" rtlCol="0"/>
          <a:lstStyle>
            <a:lvl1pPr algn="l">
              <a:defRPr sz="600"/>
            </a:lvl1pPr>
          </a:lstStyle>
          <a:p>
            <a:endParaRPr lang="en-US" dirty="0">
              <a:latin typeface="Arial Narrow" panose="020B0604020202020204" pitchFamily="34" charset="0"/>
            </a:endParaRPr>
          </a:p>
        </p:txBody>
      </p:sp>
      <p:sp>
        <p:nvSpPr>
          <p:cNvPr id="3" name="Date Placeholder 2">
            <a:extLst>
              <a:ext uri="{FF2B5EF4-FFF2-40B4-BE49-F238E27FC236}">
                <a16:creationId xmlns:a16="http://schemas.microsoft.com/office/drawing/2014/main" id="{82E8DEEA-CDC1-744A-B7F1-EDDAC68F646F}"/>
              </a:ext>
            </a:extLst>
          </p:cNvPr>
          <p:cNvSpPr>
            <a:spLocks noGrp="1"/>
          </p:cNvSpPr>
          <p:nvPr>
            <p:ph type="dt" sz="quarter" idx="1"/>
          </p:nvPr>
        </p:nvSpPr>
        <p:spPr>
          <a:xfrm>
            <a:off x="5317714" y="0"/>
            <a:ext cx="4068537" cy="355922"/>
          </a:xfrm>
          <a:prstGeom prst="rect">
            <a:avLst/>
          </a:prstGeom>
        </p:spPr>
        <p:txBody>
          <a:bodyPr vert="horz" lIns="47997" tIns="23998" rIns="47997" bIns="23998" rtlCol="0"/>
          <a:lstStyle>
            <a:lvl1pPr algn="r">
              <a:defRPr sz="600"/>
            </a:lvl1pPr>
          </a:lstStyle>
          <a:p>
            <a:fld id="{3127014C-ED0F-1245-9324-F36C583D8472}" type="datetimeFigureOut">
              <a:rPr lang="en-US" smtClean="0">
                <a:latin typeface="Arial Narrow" panose="020B0604020202020204" pitchFamily="34" charset="0"/>
              </a:rPr>
              <a:t>5/9/23</a:t>
            </a:fld>
            <a:endParaRPr lang="en-US" dirty="0">
              <a:latin typeface="Arial Narrow" panose="020B0604020202020204" pitchFamily="34" charset="0"/>
            </a:endParaRPr>
          </a:p>
        </p:txBody>
      </p:sp>
      <p:sp>
        <p:nvSpPr>
          <p:cNvPr id="4" name="Footer Placeholder 3">
            <a:extLst>
              <a:ext uri="{FF2B5EF4-FFF2-40B4-BE49-F238E27FC236}">
                <a16:creationId xmlns:a16="http://schemas.microsoft.com/office/drawing/2014/main" id="{423A6ECE-5A18-AD4D-AE9E-5DC0E320B0E4}"/>
              </a:ext>
            </a:extLst>
          </p:cNvPr>
          <p:cNvSpPr>
            <a:spLocks noGrp="1"/>
          </p:cNvSpPr>
          <p:nvPr>
            <p:ph type="ftr" sz="quarter" idx="2"/>
          </p:nvPr>
        </p:nvSpPr>
        <p:spPr>
          <a:xfrm>
            <a:off x="0" y="6746554"/>
            <a:ext cx="4068537" cy="355921"/>
          </a:xfrm>
          <a:prstGeom prst="rect">
            <a:avLst/>
          </a:prstGeom>
        </p:spPr>
        <p:txBody>
          <a:bodyPr vert="horz" lIns="47997" tIns="23998" rIns="47997" bIns="23998" rtlCol="0" anchor="b"/>
          <a:lstStyle>
            <a:lvl1pPr algn="l">
              <a:defRPr sz="600"/>
            </a:lvl1pPr>
          </a:lstStyle>
          <a:p>
            <a:endParaRPr lang="en-US" dirty="0">
              <a:latin typeface="Arial Narrow" panose="020B0604020202020204" pitchFamily="34" charset="0"/>
            </a:endParaRPr>
          </a:p>
        </p:txBody>
      </p:sp>
      <p:sp>
        <p:nvSpPr>
          <p:cNvPr id="5" name="Slide Number Placeholder 4">
            <a:extLst>
              <a:ext uri="{FF2B5EF4-FFF2-40B4-BE49-F238E27FC236}">
                <a16:creationId xmlns:a16="http://schemas.microsoft.com/office/drawing/2014/main" id="{CB3AF02E-E800-EE4C-881B-FDECAC7C4407}"/>
              </a:ext>
            </a:extLst>
          </p:cNvPr>
          <p:cNvSpPr>
            <a:spLocks noGrp="1"/>
          </p:cNvSpPr>
          <p:nvPr>
            <p:ph type="sldNum" sz="quarter" idx="3"/>
          </p:nvPr>
        </p:nvSpPr>
        <p:spPr>
          <a:xfrm>
            <a:off x="5317714" y="6746554"/>
            <a:ext cx="4068537" cy="355921"/>
          </a:xfrm>
          <a:prstGeom prst="rect">
            <a:avLst/>
          </a:prstGeom>
        </p:spPr>
        <p:txBody>
          <a:bodyPr vert="horz" lIns="47997" tIns="23998" rIns="47997" bIns="23998" rtlCol="0" anchor="b"/>
          <a:lstStyle>
            <a:lvl1pPr algn="r">
              <a:defRPr sz="600"/>
            </a:lvl1pPr>
          </a:lstStyle>
          <a:p>
            <a:fld id="{BD5B4325-1827-364D-9183-00F29753E09E}" type="slidenum">
              <a:rPr lang="en-US" smtClean="0">
                <a:latin typeface="Arial Narrow" panose="020B0604020202020204" pitchFamily="34" charset="0"/>
              </a:rPr>
              <a:t>‹#›</a:t>
            </a:fld>
            <a:endParaRPr lang="en-US" dirty="0">
              <a:latin typeface="Arial Narrow" panose="020B0604020202020204" pitchFamily="34" charset="0"/>
            </a:endParaRPr>
          </a:p>
        </p:txBody>
      </p:sp>
    </p:spTree>
    <p:extLst>
      <p:ext uri="{BB962C8B-B14F-4D97-AF65-F5344CB8AC3E}">
        <p14:creationId xmlns:p14="http://schemas.microsoft.com/office/powerpoint/2010/main" val="2048359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537" cy="355922"/>
          </a:xfrm>
          <a:prstGeom prst="rect">
            <a:avLst/>
          </a:prstGeom>
        </p:spPr>
        <p:txBody>
          <a:bodyPr vert="horz" lIns="47997" tIns="23998" rIns="47997" bIns="23998" rtlCol="0"/>
          <a:lstStyle>
            <a:lvl1pPr algn="l">
              <a:defRPr sz="600" b="0" i="0">
                <a:latin typeface="Arial Narrow" panose="020B0604020202020204" pitchFamily="34" charset="0"/>
              </a:defRPr>
            </a:lvl1pPr>
          </a:lstStyle>
          <a:p>
            <a:endParaRPr lang="en-US" dirty="0"/>
          </a:p>
        </p:txBody>
      </p:sp>
      <p:sp>
        <p:nvSpPr>
          <p:cNvPr id="3" name="Date Placeholder 2"/>
          <p:cNvSpPr>
            <a:spLocks noGrp="1"/>
          </p:cNvSpPr>
          <p:nvPr>
            <p:ph type="dt" idx="1"/>
          </p:nvPr>
        </p:nvSpPr>
        <p:spPr>
          <a:xfrm>
            <a:off x="5317714" y="0"/>
            <a:ext cx="4068537" cy="355922"/>
          </a:xfrm>
          <a:prstGeom prst="rect">
            <a:avLst/>
          </a:prstGeom>
        </p:spPr>
        <p:txBody>
          <a:bodyPr vert="horz" lIns="47997" tIns="23998" rIns="47997" bIns="23998" rtlCol="0"/>
          <a:lstStyle>
            <a:lvl1pPr algn="r">
              <a:defRPr sz="600" b="0" i="0">
                <a:latin typeface="Arial Narrow" panose="020B0604020202020204" pitchFamily="34" charset="0"/>
              </a:defRPr>
            </a:lvl1pPr>
          </a:lstStyle>
          <a:p>
            <a:fld id="{C19EAEC3-E136-0E4F-B565-676875AF28FE}" type="datetimeFigureOut">
              <a:rPr lang="en-US" smtClean="0"/>
              <a:pPr/>
              <a:t>5/9/23</a:t>
            </a:fld>
            <a:endParaRPr lang="en-US" dirty="0"/>
          </a:p>
        </p:txBody>
      </p:sp>
      <p:sp>
        <p:nvSpPr>
          <p:cNvPr id="4" name="Slide Image Placeholder 3"/>
          <p:cNvSpPr>
            <a:spLocks noGrp="1" noRot="1" noChangeAspect="1"/>
          </p:cNvSpPr>
          <p:nvPr>
            <p:ph type="sldImg" idx="2"/>
          </p:nvPr>
        </p:nvSpPr>
        <p:spPr>
          <a:xfrm>
            <a:off x="3097213" y="889000"/>
            <a:ext cx="3194050" cy="2395538"/>
          </a:xfrm>
          <a:prstGeom prst="rect">
            <a:avLst/>
          </a:prstGeom>
          <a:noFill/>
          <a:ln w="12700">
            <a:solidFill>
              <a:prstClr val="black"/>
            </a:solidFill>
          </a:ln>
        </p:spPr>
        <p:txBody>
          <a:bodyPr vert="horz" lIns="47997" tIns="23998" rIns="47997" bIns="23998" rtlCol="0" anchor="ctr"/>
          <a:lstStyle/>
          <a:p>
            <a:endParaRPr lang="en-US" dirty="0"/>
          </a:p>
        </p:txBody>
      </p:sp>
      <p:sp>
        <p:nvSpPr>
          <p:cNvPr id="5" name="Notes Placeholder 4"/>
          <p:cNvSpPr>
            <a:spLocks noGrp="1"/>
          </p:cNvSpPr>
          <p:nvPr>
            <p:ph type="body" sz="quarter" idx="3"/>
          </p:nvPr>
        </p:nvSpPr>
        <p:spPr>
          <a:xfrm>
            <a:off x="938551" y="3417643"/>
            <a:ext cx="7511373" cy="2797522"/>
          </a:xfrm>
          <a:prstGeom prst="rect">
            <a:avLst/>
          </a:prstGeom>
        </p:spPr>
        <p:txBody>
          <a:bodyPr vert="horz" lIns="47997" tIns="23998" rIns="47997" bIns="23998"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746554"/>
            <a:ext cx="4068537" cy="355921"/>
          </a:xfrm>
          <a:prstGeom prst="rect">
            <a:avLst/>
          </a:prstGeom>
        </p:spPr>
        <p:txBody>
          <a:bodyPr vert="horz" lIns="47997" tIns="23998" rIns="47997" bIns="23998" rtlCol="0" anchor="b"/>
          <a:lstStyle>
            <a:lvl1pPr algn="l">
              <a:defRPr sz="600" b="0" i="0">
                <a:latin typeface="Arial Narrow"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317714" y="6746554"/>
            <a:ext cx="4068537" cy="355921"/>
          </a:xfrm>
          <a:prstGeom prst="rect">
            <a:avLst/>
          </a:prstGeom>
        </p:spPr>
        <p:txBody>
          <a:bodyPr vert="horz" lIns="47997" tIns="23998" rIns="47997" bIns="23998" rtlCol="0" anchor="b"/>
          <a:lstStyle>
            <a:lvl1pPr algn="r">
              <a:defRPr sz="600" b="0" i="0">
                <a:latin typeface="Arial Narrow" panose="020B0604020202020204" pitchFamily="34" charset="0"/>
              </a:defRPr>
            </a:lvl1pPr>
          </a:lstStyle>
          <a:p>
            <a:fld id="{19682FF6-6164-6042-96B5-3F81A442BF8F}" type="slidenum">
              <a:rPr lang="en-US" smtClean="0"/>
              <a:pPr/>
              <a:t>‹#›</a:t>
            </a:fld>
            <a:endParaRPr lang="en-US" dirty="0"/>
          </a:p>
        </p:txBody>
      </p:sp>
    </p:spTree>
    <p:extLst>
      <p:ext uri="{BB962C8B-B14F-4D97-AF65-F5344CB8AC3E}">
        <p14:creationId xmlns:p14="http://schemas.microsoft.com/office/powerpoint/2010/main" val="3994536974"/>
      </p:ext>
    </p:extLst>
  </p:cSld>
  <p:clrMap bg1="lt1" tx1="dk1" bg2="lt2" tx2="dk2" accent1="accent1" accent2="accent2" accent3="accent3" accent4="accent4" accent5="accent5" accent6="accent6" hlink="hlink" folHlink="folHlink"/>
  <p:notesStyle>
    <a:lvl1pPr marL="0" algn="l" defTabSz="465476" rtl="0" eaLnBrk="1" latinLnBrk="0" hangingPunct="1">
      <a:defRPr sz="611" b="0" i="0" kern="1200">
        <a:solidFill>
          <a:schemeClr val="tx1"/>
        </a:solidFill>
        <a:latin typeface="Arial Narrow" panose="020B0604020202020204" pitchFamily="34" charset="0"/>
        <a:ea typeface="+mn-ea"/>
        <a:cs typeface="+mn-cs"/>
      </a:defRPr>
    </a:lvl1pPr>
    <a:lvl2pPr marL="232738" algn="l" defTabSz="465476" rtl="0" eaLnBrk="1" latinLnBrk="0" hangingPunct="1">
      <a:defRPr sz="611" b="0" i="0" kern="1200">
        <a:solidFill>
          <a:schemeClr val="tx1"/>
        </a:solidFill>
        <a:latin typeface="Arial Narrow" panose="020B0604020202020204" pitchFamily="34" charset="0"/>
        <a:ea typeface="+mn-ea"/>
        <a:cs typeface="+mn-cs"/>
      </a:defRPr>
    </a:lvl2pPr>
    <a:lvl3pPr marL="465476" algn="l" defTabSz="465476" rtl="0" eaLnBrk="1" latinLnBrk="0" hangingPunct="1">
      <a:defRPr sz="611" b="0" i="0" kern="1200">
        <a:solidFill>
          <a:schemeClr val="tx1"/>
        </a:solidFill>
        <a:latin typeface="Arial Narrow" panose="020B0604020202020204" pitchFamily="34" charset="0"/>
        <a:ea typeface="+mn-ea"/>
        <a:cs typeface="+mn-cs"/>
      </a:defRPr>
    </a:lvl3pPr>
    <a:lvl4pPr marL="698215" algn="l" defTabSz="465476" rtl="0" eaLnBrk="1" latinLnBrk="0" hangingPunct="1">
      <a:defRPr sz="611" b="0" i="0" kern="1200">
        <a:solidFill>
          <a:schemeClr val="tx1"/>
        </a:solidFill>
        <a:latin typeface="Arial Narrow" panose="020B0604020202020204" pitchFamily="34" charset="0"/>
        <a:ea typeface="+mn-ea"/>
        <a:cs typeface="+mn-cs"/>
      </a:defRPr>
    </a:lvl4pPr>
    <a:lvl5pPr marL="930954" algn="l" defTabSz="465476" rtl="0" eaLnBrk="1" latinLnBrk="0" hangingPunct="1">
      <a:defRPr sz="611" b="0" i="0" kern="1200">
        <a:solidFill>
          <a:schemeClr val="tx1"/>
        </a:solidFill>
        <a:latin typeface="Arial Narrow" panose="020B0604020202020204" pitchFamily="34" charset="0"/>
        <a:ea typeface="+mn-ea"/>
        <a:cs typeface="+mn-cs"/>
      </a:defRPr>
    </a:lvl5pPr>
    <a:lvl6pPr marL="1163692" algn="l" defTabSz="465476" rtl="0" eaLnBrk="1" latinLnBrk="0" hangingPunct="1">
      <a:defRPr sz="611" kern="1200">
        <a:solidFill>
          <a:schemeClr val="tx1"/>
        </a:solidFill>
        <a:latin typeface="+mn-lt"/>
        <a:ea typeface="+mn-ea"/>
        <a:cs typeface="+mn-cs"/>
      </a:defRPr>
    </a:lvl6pPr>
    <a:lvl7pPr marL="1396430" algn="l" defTabSz="465476" rtl="0" eaLnBrk="1" latinLnBrk="0" hangingPunct="1">
      <a:defRPr sz="611" kern="1200">
        <a:solidFill>
          <a:schemeClr val="tx1"/>
        </a:solidFill>
        <a:latin typeface="+mn-lt"/>
        <a:ea typeface="+mn-ea"/>
        <a:cs typeface="+mn-cs"/>
      </a:defRPr>
    </a:lvl7pPr>
    <a:lvl8pPr marL="1629168" algn="l" defTabSz="465476" rtl="0" eaLnBrk="1" latinLnBrk="0" hangingPunct="1">
      <a:defRPr sz="611" kern="1200">
        <a:solidFill>
          <a:schemeClr val="tx1"/>
        </a:solidFill>
        <a:latin typeface="+mn-lt"/>
        <a:ea typeface="+mn-ea"/>
        <a:cs typeface="+mn-cs"/>
      </a:defRPr>
    </a:lvl8pPr>
    <a:lvl9pPr marL="1861907" algn="l" defTabSz="465476" rtl="0" eaLnBrk="1" latinLnBrk="0" hangingPunct="1">
      <a:defRPr sz="61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5/9/23</a:t>
            </a:fld>
            <a:endParaRPr lang="en-US" dirty="0"/>
          </a:p>
        </p:txBody>
      </p:sp>
      <p:sp>
        <p:nvSpPr>
          <p:cNvPr id="5" name="Footer Placeholder 4"/>
          <p:cNvSpPr>
            <a:spLocks noGrp="1"/>
          </p:cNvSpPr>
          <p:nvPr>
            <p:ph type="ftr" sz="quarter" idx="11"/>
          </p:nvPr>
        </p:nvSpPr>
        <p:spPr>
          <a:xfrm>
            <a:off x="2396319" y="329308"/>
            <a:ext cx="3086292"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4703" y="798973"/>
            <a:ext cx="802005"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2015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5/9/23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12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5/9/23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1760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ullet Poi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73475-ABFA-7148-8BBA-E58FEE85C6DB}"/>
              </a:ext>
            </a:extLst>
          </p:cNvPr>
          <p:cNvSpPr>
            <a:spLocks noGrp="1"/>
          </p:cNvSpPr>
          <p:nvPr>
            <p:ph idx="1"/>
          </p:nvPr>
        </p:nvSpPr>
        <p:spPr>
          <a:xfrm>
            <a:off x="457200" y="2590800"/>
            <a:ext cx="8458200" cy="2895600"/>
          </a:xfrm>
          <a:prstGeom prst="rect">
            <a:avLst/>
          </a:prstGeom>
        </p:spPr>
        <p:txBody>
          <a:bodyPr/>
          <a:lstStyle>
            <a:lvl1pPr marL="285750" indent="-285750">
              <a:buFont typeface="Arial" panose="020B0604020202020204" pitchFamily="34" charset="0"/>
              <a:buChar char="•"/>
              <a:defRPr b="0" i="0">
                <a:latin typeface="Arial Narrow" panose="020B0604020202020204" pitchFamily="34" charset="0"/>
              </a:defRPr>
            </a:lvl1pPr>
            <a:lvl2pPr marL="493669" indent="-285750">
              <a:buFont typeface="Arial" panose="020B0604020202020204" pitchFamily="34" charset="0"/>
              <a:buChar char="•"/>
              <a:defRPr b="0" i="0">
                <a:latin typeface="Arial Narrow" panose="020B0604020202020204" pitchFamily="34" charset="0"/>
              </a:defRPr>
            </a:lvl2pPr>
            <a:lvl3pPr marL="701587" indent="-285750">
              <a:buFont typeface="Arial" panose="020B0604020202020204" pitchFamily="34" charset="0"/>
              <a:buChar char="•"/>
              <a:defRPr b="0" i="0">
                <a:latin typeface="Arial Narrow" panose="020B0604020202020204" pitchFamily="34" charset="0"/>
              </a:defRPr>
            </a:lvl3pPr>
            <a:lvl4pPr marL="909506" indent="-285750">
              <a:buFont typeface="Arial" panose="020B0604020202020204" pitchFamily="34" charset="0"/>
              <a:buChar char="•"/>
              <a:defRPr b="0" i="0">
                <a:latin typeface="Arial Narrow" panose="020B0604020202020204" pitchFamily="34" charset="0"/>
              </a:defRPr>
            </a:lvl4pPr>
            <a:lvl5pPr marL="1117424" indent="-285750">
              <a:buFont typeface="Arial" panose="020B0604020202020204" pitchFamily="34" charset="0"/>
              <a:buChar cha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6DEC63D-3BDA-4C45-AB50-D0BB65395C03}"/>
              </a:ext>
            </a:extLst>
          </p:cNvPr>
          <p:cNvSpPr>
            <a:spLocks noGrp="1"/>
          </p:cNvSpPr>
          <p:nvPr>
            <p:ph type="ctrTitle"/>
          </p:nvPr>
        </p:nvSpPr>
        <p:spPr>
          <a:xfrm>
            <a:off x="457200" y="914400"/>
            <a:ext cx="8458200" cy="1473200"/>
          </a:xfrm>
          <a:prstGeom prst="rect">
            <a:avLst/>
          </a:prstGeom>
        </p:spPr>
        <p:txBody>
          <a:bodyPr anchor="b"/>
          <a:lstStyle>
            <a:lvl1pPr algn="ctr">
              <a:lnSpc>
                <a:spcPct val="80000"/>
              </a:lnSpc>
              <a:defRPr sz="36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30190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D2BD797-7F3F-9D45-8109-6ED0839B2A71}"/>
              </a:ext>
            </a:extLst>
          </p:cNvPr>
          <p:cNvSpPr>
            <a:spLocks noGrp="1"/>
          </p:cNvSpPr>
          <p:nvPr>
            <p:ph type="body" sz="half" idx="2"/>
          </p:nvPr>
        </p:nvSpPr>
        <p:spPr>
          <a:xfrm>
            <a:off x="630238" y="2209800"/>
            <a:ext cx="7980362" cy="3505200"/>
          </a:xfrm>
          <a:prstGeom prst="rect">
            <a:avLst/>
          </a:prstGeom>
        </p:spPr>
        <p:txBody>
          <a:bodyPr/>
          <a:lstStyle>
            <a:lvl1pPr marL="0" indent="0">
              <a:buNone/>
              <a:defRPr sz="1600" b="0" i="0">
                <a:latin typeface="Arial Narrow"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itle 1">
            <a:extLst>
              <a:ext uri="{FF2B5EF4-FFF2-40B4-BE49-F238E27FC236}">
                <a16:creationId xmlns:a16="http://schemas.microsoft.com/office/drawing/2014/main" id="{AE89A69D-BE06-0F4D-9152-D4FBBCD19722}"/>
              </a:ext>
            </a:extLst>
          </p:cNvPr>
          <p:cNvSpPr>
            <a:spLocks noGrp="1"/>
          </p:cNvSpPr>
          <p:nvPr>
            <p:ph type="ctrTitle"/>
          </p:nvPr>
        </p:nvSpPr>
        <p:spPr>
          <a:xfrm>
            <a:off x="627062" y="1019969"/>
            <a:ext cx="7988583" cy="1037431"/>
          </a:xfrm>
          <a:prstGeom prst="rect">
            <a:avLst/>
          </a:prstGeom>
        </p:spPr>
        <p:txBody>
          <a:bodyPr anchor="b"/>
          <a:lstStyle>
            <a:lvl1pPr algn="l">
              <a:lnSpc>
                <a:spcPct val="80000"/>
              </a:lnSpc>
              <a:defRPr sz="3600" b="1" i="0" cap="all" baseline="0">
                <a:solidFill>
                  <a:srgbClr val="00B385"/>
                </a:solidFill>
                <a:latin typeface="Arial Black"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D2BD797-7F3F-9D45-8109-6ED0839B2A71}"/>
              </a:ext>
            </a:extLst>
          </p:cNvPr>
          <p:cNvSpPr>
            <a:spLocks noGrp="1"/>
          </p:cNvSpPr>
          <p:nvPr>
            <p:ph type="body" sz="half" idx="2"/>
          </p:nvPr>
        </p:nvSpPr>
        <p:spPr>
          <a:xfrm>
            <a:off x="381000" y="1219200"/>
            <a:ext cx="8229600" cy="4495800"/>
          </a:xfrm>
          <a:prstGeom prst="rect">
            <a:avLst/>
          </a:prstGeom>
        </p:spPr>
        <p:txBody>
          <a:bodyPr/>
          <a:lstStyle>
            <a:lvl1pPr marL="0" indent="0">
              <a:buNone/>
              <a:defRPr sz="1600" b="0" i="0">
                <a:latin typeface="Arial Narrow"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6880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7B18B3B-4E64-4744-90A7-A413193C549E}"/>
              </a:ext>
            </a:extLst>
          </p:cNvPr>
          <p:cNvSpPr>
            <a:spLocks noGrp="1"/>
          </p:cNvSpPr>
          <p:nvPr>
            <p:ph type="subTitle" idx="1"/>
          </p:nvPr>
        </p:nvSpPr>
        <p:spPr>
          <a:xfrm>
            <a:off x="457200" y="2601118"/>
            <a:ext cx="8229600" cy="2732881"/>
          </a:xfrm>
          <a:prstGeom prst="rect">
            <a:avLst/>
          </a:prstGeom>
        </p:spPr>
        <p:txBody>
          <a:bodyPr/>
          <a:lstStyle>
            <a:lvl1pPr marL="0" indent="0" algn="ctr">
              <a:buNone/>
              <a:defRPr sz="2400" b="0" i="0">
                <a:latin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1">
            <a:extLst>
              <a:ext uri="{FF2B5EF4-FFF2-40B4-BE49-F238E27FC236}">
                <a16:creationId xmlns:a16="http://schemas.microsoft.com/office/drawing/2014/main" id="{D6F5E783-05D5-E34F-8CF7-6D02DD2108E2}"/>
              </a:ext>
            </a:extLst>
          </p:cNvPr>
          <p:cNvSpPr>
            <a:spLocks noGrp="1"/>
          </p:cNvSpPr>
          <p:nvPr>
            <p:ph type="ctrTitle"/>
          </p:nvPr>
        </p:nvSpPr>
        <p:spPr>
          <a:xfrm>
            <a:off x="457200" y="914400"/>
            <a:ext cx="8229600" cy="1473200"/>
          </a:xfrm>
          <a:prstGeom prst="rect">
            <a:avLst/>
          </a:prstGeom>
        </p:spPr>
        <p:txBody>
          <a:bodyPr anchor="b"/>
          <a:lstStyle>
            <a:lvl1pPr algn="ctr">
              <a:lnSpc>
                <a:spcPct val="80000"/>
              </a:lnSpc>
              <a:defRPr sz="4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97053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73475-ABFA-7148-8BBA-E58FEE85C6DB}"/>
              </a:ext>
            </a:extLst>
          </p:cNvPr>
          <p:cNvSpPr>
            <a:spLocks noGrp="1"/>
          </p:cNvSpPr>
          <p:nvPr>
            <p:ph idx="1"/>
          </p:nvPr>
        </p:nvSpPr>
        <p:spPr>
          <a:xfrm>
            <a:off x="457200" y="2590800"/>
            <a:ext cx="8458200" cy="2895600"/>
          </a:xfrm>
          <a:prstGeom prst="rect">
            <a:avLst/>
          </a:prstGeom>
        </p:spPr>
        <p:txBody>
          <a:bodyPr/>
          <a:lstStyle>
            <a:lvl1pPr>
              <a:defRPr b="0" i="0">
                <a:latin typeface="Arial Narrow" panose="020B0604020202020204" pitchFamily="34" charset="0"/>
              </a:defRPr>
            </a:lvl1pPr>
            <a:lvl2pPr>
              <a:defRPr b="0" i="0">
                <a:latin typeface="Arial Narrow" panose="020B0604020202020204" pitchFamily="34" charset="0"/>
              </a:defRPr>
            </a:lvl2pPr>
            <a:lvl3pPr>
              <a:defRPr b="0" i="0">
                <a:latin typeface="Arial Narrow" panose="020B0604020202020204" pitchFamily="34" charset="0"/>
              </a:defRPr>
            </a:lvl3pPr>
            <a:lvl4pPr>
              <a:defRPr b="0" i="0">
                <a:latin typeface="Arial Narrow" panose="020B0604020202020204" pitchFamily="34" charset="0"/>
              </a:defRPr>
            </a:lvl4pPr>
            <a:lvl5pP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6DEC63D-3BDA-4C45-AB50-D0BB65395C03}"/>
              </a:ext>
            </a:extLst>
          </p:cNvPr>
          <p:cNvSpPr>
            <a:spLocks noGrp="1"/>
          </p:cNvSpPr>
          <p:nvPr>
            <p:ph type="ctrTitle"/>
          </p:nvPr>
        </p:nvSpPr>
        <p:spPr>
          <a:xfrm>
            <a:off x="457200" y="914400"/>
            <a:ext cx="8458200" cy="1473200"/>
          </a:xfrm>
          <a:prstGeom prst="rect">
            <a:avLst/>
          </a:prstGeom>
        </p:spPr>
        <p:txBody>
          <a:bodyPr anchor="b"/>
          <a:lstStyle>
            <a:lvl1pPr algn="ctr">
              <a:lnSpc>
                <a:spcPct val="80000"/>
              </a:lnSpc>
              <a:defRPr sz="4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2905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73475-ABFA-7148-8BBA-E58FEE85C6DB}"/>
              </a:ext>
            </a:extLst>
          </p:cNvPr>
          <p:cNvSpPr>
            <a:spLocks noGrp="1"/>
          </p:cNvSpPr>
          <p:nvPr>
            <p:ph idx="1"/>
          </p:nvPr>
        </p:nvSpPr>
        <p:spPr>
          <a:xfrm>
            <a:off x="457200" y="2590800"/>
            <a:ext cx="8458200" cy="2895600"/>
          </a:xfrm>
          <a:prstGeom prst="rect">
            <a:avLst/>
          </a:prstGeom>
        </p:spPr>
        <p:txBody>
          <a:bodyPr/>
          <a:lstStyle>
            <a:lvl1pPr marL="342900" indent="-342900">
              <a:buFont typeface="+mj-lt"/>
              <a:buAutoNum type="arabicPeriod"/>
              <a:defRPr b="0" i="0">
                <a:latin typeface="Arial Narrow" panose="020B0604020202020204" pitchFamily="34" charset="0"/>
              </a:defRPr>
            </a:lvl1pPr>
            <a:lvl2pPr marL="550819" indent="-342900">
              <a:buFont typeface="+mj-lt"/>
              <a:buAutoNum type="arabicPeriod"/>
              <a:defRPr b="0" i="0">
                <a:latin typeface="Arial Narrow" panose="020B0604020202020204" pitchFamily="34" charset="0"/>
              </a:defRPr>
            </a:lvl2pPr>
            <a:lvl3pPr marL="758737" indent="-342900">
              <a:buFont typeface="+mj-lt"/>
              <a:buAutoNum type="arabicPeriod"/>
              <a:defRPr b="0" i="0">
                <a:latin typeface="Arial Narrow" panose="020B0604020202020204" pitchFamily="34" charset="0"/>
              </a:defRPr>
            </a:lvl3pPr>
            <a:lvl4pPr marL="966656" indent="-342900">
              <a:buFont typeface="+mj-lt"/>
              <a:buAutoNum type="arabicPeriod"/>
              <a:defRPr b="0" i="0">
                <a:latin typeface="Arial Narrow" panose="020B0604020202020204" pitchFamily="34" charset="0"/>
              </a:defRPr>
            </a:lvl4pPr>
            <a:lvl5pPr marL="1174574" indent="-342900">
              <a:buFont typeface="+mj-lt"/>
              <a:buAutoNum type="arabicPeriod"/>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86DEC63D-3BDA-4C45-AB50-D0BB65395C03}"/>
              </a:ext>
            </a:extLst>
          </p:cNvPr>
          <p:cNvSpPr>
            <a:spLocks noGrp="1"/>
          </p:cNvSpPr>
          <p:nvPr>
            <p:ph type="ctrTitle"/>
          </p:nvPr>
        </p:nvSpPr>
        <p:spPr>
          <a:xfrm>
            <a:off x="457200" y="914400"/>
            <a:ext cx="8458200" cy="1473200"/>
          </a:xfrm>
          <a:prstGeom prst="rect">
            <a:avLst/>
          </a:prstGeom>
        </p:spPr>
        <p:txBody>
          <a:bodyPr anchor="b"/>
          <a:lstStyle>
            <a:lvl1pPr algn="ctr">
              <a:lnSpc>
                <a:spcPct val="80000"/>
              </a:lnSpc>
              <a:defRPr sz="36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0753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D42D89-351A-8041-BB39-149D6EDB37A4}"/>
              </a:ext>
            </a:extLst>
          </p:cNvPr>
          <p:cNvSpPr>
            <a:spLocks noGrp="1"/>
          </p:cNvSpPr>
          <p:nvPr>
            <p:ph sz="half" idx="1"/>
          </p:nvPr>
        </p:nvSpPr>
        <p:spPr>
          <a:xfrm>
            <a:off x="457200" y="2527444"/>
            <a:ext cx="3733800" cy="3111356"/>
          </a:xfrm>
          <a:prstGeom prst="rect">
            <a:avLst/>
          </a:prstGeom>
        </p:spPr>
        <p:txBody>
          <a:bodyPr/>
          <a:lstStyle>
            <a:lvl1pPr>
              <a:defRPr b="0" i="0">
                <a:latin typeface="Arial Narrow" panose="020B0604020202020204" pitchFamily="34" charset="0"/>
              </a:defRPr>
            </a:lvl1pPr>
            <a:lvl2pPr>
              <a:defRPr b="0" i="0">
                <a:latin typeface="Arial Narrow" panose="020B0604020202020204" pitchFamily="34" charset="0"/>
              </a:defRPr>
            </a:lvl2pPr>
            <a:lvl3pPr>
              <a:defRPr b="0" i="0">
                <a:latin typeface="Arial Narrow" panose="020B0604020202020204" pitchFamily="34" charset="0"/>
              </a:defRPr>
            </a:lvl3pPr>
            <a:lvl4pPr>
              <a:defRPr b="0" i="0">
                <a:latin typeface="Arial Narrow" panose="020B0604020202020204" pitchFamily="34" charset="0"/>
              </a:defRPr>
            </a:lvl4pPr>
            <a:lvl5pP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F9D521-BCCA-0D4A-808A-75B138A7302B}"/>
              </a:ext>
            </a:extLst>
          </p:cNvPr>
          <p:cNvSpPr>
            <a:spLocks noGrp="1"/>
          </p:cNvSpPr>
          <p:nvPr>
            <p:ph sz="half" idx="2"/>
          </p:nvPr>
        </p:nvSpPr>
        <p:spPr>
          <a:xfrm>
            <a:off x="4419600" y="2527444"/>
            <a:ext cx="4495800" cy="3111356"/>
          </a:xfrm>
          <a:prstGeom prst="rect">
            <a:avLst/>
          </a:prstGeom>
        </p:spPr>
        <p:txBody>
          <a:bodyPr/>
          <a:lstStyle>
            <a:lvl1pPr>
              <a:defRPr b="0" i="0">
                <a:latin typeface="Arial Narrow" panose="020B0604020202020204" pitchFamily="34" charset="0"/>
              </a:defRPr>
            </a:lvl1pPr>
            <a:lvl2pPr>
              <a:defRPr b="0" i="0">
                <a:latin typeface="Arial Narrow" panose="020B0604020202020204" pitchFamily="34" charset="0"/>
              </a:defRPr>
            </a:lvl2pPr>
            <a:lvl3pPr>
              <a:defRPr b="0" i="0">
                <a:latin typeface="Arial Narrow" panose="020B0604020202020204" pitchFamily="34" charset="0"/>
              </a:defRPr>
            </a:lvl3pPr>
            <a:lvl4pPr>
              <a:defRPr b="0" i="0">
                <a:latin typeface="Arial Narrow" panose="020B0604020202020204" pitchFamily="34" charset="0"/>
              </a:defRPr>
            </a:lvl4pPr>
            <a:lvl5pP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53E03B57-17ED-9546-9C9C-B82B9B8BA128}"/>
              </a:ext>
            </a:extLst>
          </p:cNvPr>
          <p:cNvSpPr>
            <a:spLocks noGrp="1"/>
          </p:cNvSpPr>
          <p:nvPr>
            <p:ph type="ctrTitle"/>
          </p:nvPr>
        </p:nvSpPr>
        <p:spPr>
          <a:xfrm>
            <a:off x="457200" y="914400"/>
            <a:ext cx="8229600" cy="1473200"/>
          </a:xfrm>
          <a:prstGeom prst="rect">
            <a:avLst/>
          </a:prstGeom>
        </p:spPr>
        <p:txBody>
          <a:bodyPr anchor="b"/>
          <a:lstStyle>
            <a:lvl1pPr algn="l">
              <a:lnSpc>
                <a:spcPct val="80000"/>
              </a:lnSpc>
              <a:defRPr sz="4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85218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F6C734-6601-C94F-8E9E-C52BCAEA5A6A}"/>
              </a:ext>
            </a:extLst>
          </p:cNvPr>
          <p:cNvSpPr>
            <a:spLocks noGrp="1"/>
          </p:cNvSpPr>
          <p:nvPr>
            <p:ph type="body" idx="1"/>
          </p:nvPr>
        </p:nvSpPr>
        <p:spPr>
          <a:xfrm>
            <a:off x="457200" y="2605088"/>
            <a:ext cx="3996391" cy="671511"/>
          </a:xfrm>
          <a:prstGeom prst="rect">
            <a:avLst/>
          </a:prstGeom>
        </p:spPr>
        <p:txBody>
          <a:bodyPr anchor="b"/>
          <a:lstStyle>
            <a:lvl1pPr marL="0" indent="0">
              <a:buNone/>
              <a:defRPr sz="2400" b="0" i="0">
                <a:latin typeface="Arial Narrow"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11A98EA7-5B92-9849-B2EA-D25C8220F736}"/>
              </a:ext>
            </a:extLst>
          </p:cNvPr>
          <p:cNvSpPr>
            <a:spLocks noGrp="1"/>
          </p:cNvSpPr>
          <p:nvPr>
            <p:ph sz="half" idx="2"/>
          </p:nvPr>
        </p:nvSpPr>
        <p:spPr>
          <a:xfrm>
            <a:off x="457200" y="3429001"/>
            <a:ext cx="3996391" cy="2209800"/>
          </a:xfrm>
          <a:prstGeom prst="rect">
            <a:avLst/>
          </a:prstGeom>
        </p:spPr>
        <p:txBody>
          <a:bodyPr/>
          <a:lstStyle>
            <a:lvl1pPr>
              <a:defRPr b="0" i="0">
                <a:latin typeface="Arial Narrow" panose="020B0604020202020204" pitchFamily="34" charset="0"/>
              </a:defRPr>
            </a:lvl1pPr>
            <a:lvl2pPr>
              <a:defRPr b="0" i="0">
                <a:latin typeface="Arial Narrow" panose="020B0604020202020204" pitchFamily="34" charset="0"/>
              </a:defRPr>
            </a:lvl2pPr>
            <a:lvl3pPr>
              <a:defRPr b="0" i="0">
                <a:latin typeface="Arial Narrow" panose="020B0604020202020204" pitchFamily="34" charset="0"/>
              </a:defRPr>
            </a:lvl3pPr>
            <a:lvl4pPr>
              <a:defRPr b="0" i="0">
                <a:latin typeface="Arial Narrow" panose="020B0604020202020204" pitchFamily="34" charset="0"/>
              </a:defRPr>
            </a:lvl4pPr>
            <a:lvl5pP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3D4F93EC-72AF-634D-B3BF-B8F71B5E5B72}"/>
              </a:ext>
            </a:extLst>
          </p:cNvPr>
          <p:cNvSpPr>
            <a:spLocks noGrp="1"/>
          </p:cNvSpPr>
          <p:nvPr>
            <p:ph type="body" idx="10"/>
          </p:nvPr>
        </p:nvSpPr>
        <p:spPr>
          <a:xfrm>
            <a:off x="4572000" y="2605088"/>
            <a:ext cx="3996391" cy="671511"/>
          </a:xfrm>
          <a:prstGeom prst="rect">
            <a:avLst/>
          </a:prstGeom>
        </p:spPr>
        <p:txBody>
          <a:bodyPr anchor="b"/>
          <a:lstStyle>
            <a:lvl1pPr marL="0" indent="0">
              <a:buNone/>
              <a:defRPr sz="2400" b="0" i="0">
                <a:latin typeface="Arial Narrow"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3">
            <a:extLst>
              <a:ext uri="{FF2B5EF4-FFF2-40B4-BE49-F238E27FC236}">
                <a16:creationId xmlns:a16="http://schemas.microsoft.com/office/drawing/2014/main" id="{0D658454-1AA1-E14D-B120-9C15DD01D3D6}"/>
              </a:ext>
            </a:extLst>
          </p:cNvPr>
          <p:cNvSpPr>
            <a:spLocks noGrp="1"/>
          </p:cNvSpPr>
          <p:nvPr>
            <p:ph sz="half" idx="11"/>
          </p:nvPr>
        </p:nvSpPr>
        <p:spPr>
          <a:xfrm>
            <a:off x="4572000" y="3429001"/>
            <a:ext cx="3996391" cy="2209800"/>
          </a:xfrm>
          <a:prstGeom prst="rect">
            <a:avLst/>
          </a:prstGeom>
        </p:spPr>
        <p:txBody>
          <a:bodyPr/>
          <a:lstStyle>
            <a:lvl1pPr>
              <a:defRPr b="0" i="0">
                <a:latin typeface="Arial Narrow" panose="020B0604020202020204" pitchFamily="34" charset="0"/>
              </a:defRPr>
            </a:lvl1pPr>
            <a:lvl2pPr>
              <a:defRPr b="0" i="0">
                <a:latin typeface="Arial Narrow" panose="020B0604020202020204" pitchFamily="34" charset="0"/>
              </a:defRPr>
            </a:lvl2pPr>
            <a:lvl3pPr>
              <a:defRPr b="0" i="0">
                <a:latin typeface="Arial Narrow" panose="020B0604020202020204" pitchFamily="34" charset="0"/>
              </a:defRPr>
            </a:lvl3pPr>
            <a:lvl4pPr>
              <a:defRPr b="0" i="0">
                <a:latin typeface="Arial Narrow" panose="020B0604020202020204" pitchFamily="34" charset="0"/>
              </a:defRPr>
            </a:lvl4pPr>
            <a:lvl5pPr>
              <a:defRPr b="0" i="0">
                <a:latin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33A330ED-03E4-B443-A251-44AEB5FDFB1C}"/>
              </a:ext>
            </a:extLst>
          </p:cNvPr>
          <p:cNvSpPr>
            <a:spLocks noGrp="1"/>
          </p:cNvSpPr>
          <p:nvPr>
            <p:ph type="ctrTitle"/>
          </p:nvPr>
        </p:nvSpPr>
        <p:spPr>
          <a:xfrm>
            <a:off x="457200" y="914400"/>
            <a:ext cx="8229600" cy="1473200"/>
          </a:xfrm>
          <a:prstGeom prst="rect">
            <a:avLst/>
          </a:prstGeom>
        </p:spPr>
        <p:txBody>
          <a:bodyPr anchor="b"/>
          <a:lstStyle>
            <a:lvl1pPr algn="l">
              <a:lnSpc>
                <a:spcPct val="80000"/>
              </a:lnSpc>
              <a:defRPr sz="4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54773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5/9/23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5079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BA0DEE8-C1B9-174E-B489-FB4ED4378D0F}"/>
              </a:ext>
            </a:extLst>
          </p:cNvPr>
          <p:cNvSpPr>
            <a:spLocks noGrp="1"/>
          </p:cNvSpPr>
          <p:nvPr>
            <p:ph type="ctrTitle"/>
          </p:nvPr>
        </p:nvSpPr>
        <p:spPr>
          <a:xfrm>
            <a:off x="457200" y="914400"/>
            <a:ext cx="8229600" cy="1473200"/>
          </a:xfrm>
          <a:prstGeom prst="rect">
            <a:avLst/>
          </a:prstGeom>
        </p:spPr>
        <p:txBody>
          <a:bodyPr anchor="b"/>
          <a:lstStyle>
            <a:lvl1pPr algn="l">
              <a:lnSpc>
                <a:spcPct val="80000"/>
              </a:lnSpc>
              <a:defRPr sz="4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006127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208E1-99F7-BA4D-B8BD-F5D7F1C1E06A}"/>
              </a:ext>
            </a:extLst>
          </p:cNvPr>
          <p:cNvSpPr>
            <a:spLocks noGrp="1"/>
          </p:cNvSpPr>
          <p:nvPr>
            <p:ph idx="1"/>
          </p:nvPr>
        </p:nvSpPr>
        <p:spPr>
          <a:xfrm>
            <a:off x="3962400" y="987425"/>
            <a:ext cx="4554538" cy="4575175"/>
          </a:xfrm>
          <a:prstGeom prst="rect">
            <a:avLst/>
          </a:prstGeom>
        </p:spPr>
        <p:txBody>
          <a:bodyPr/>
          <a:lstStyle>
            <a:lvl1pPr>
              <a:defRPr sz="3200" b="0" i="0">
                <a:latin typeface="Arial Narrow" panose="020B0604020202020204" pitchFamily="34" charset="0"/>
              </a:defRPr>
            </a:lvl1pPr>
            <a:lvl2pPr>
              <a:defRPr sz="2800" b="0" i="0">
                <a:latin typeface="Arial Narrow" panose="020B0604020202020204" pitchFamily="34" charset="0"/>
              </a:defRPr>
            </a:lvl2pPr>
            <a:lvl3pPr>
              <a:defRPr sz="2400" b="0" i="0">
                <a:latin typeface="Arial Narrow" panose="020B0604020202020204" pitchFamily="34" charset="0"/>
              </a:defRPr>
            </a:lvl3pPr>
            <a:lvl4pPr>
              <a:defRPr sz="2000" b="0" i="0">
                <a:latin typeface="Arial Narrow" panose="020B0604020202020204" pitchFamily="34" charset="0"/>
              </a:defRPr>
            </a:lvl4pPr>
            <a:lvl5pPr>
              <a:defRPr sz="2000" b="0" i="0">
                <a:latin typeface="Arial Narrow"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3861AA0-89AF-3142-957F-E1D12BB512F8}"/>
              </a:ext>
            </a:extLst>
          </p:cNvPr>
          <p:cNvSpPr>
            <a:spLocks noGrp="1"/>
          </p:cNvSpPr>
          <p:nvPr>
            <p:ph type="body" sz="half" idx="2"/>
          </p:nvPr>
        </p:nvSpPr>
        <p:spPr>
          <a:xfrm>
            <a:off x="630238" y="2743200"/>
            <a:ext cx="3082925" cy="2819400"/>
          </a:xfrm>
          <a:prstGeom prst="rect">
            <a:avLst/>
          </a:prstGeom>
        </p:spPr>
        <p:txBody>
          <a:bodyPr/>
          <a:lstStyle>
            <a:lvl1pPr marL="0" indent="0">
              <a:buNone/>
              <a:defRPr sz="1600" b="0" i="0">
                <a:latin typeface="Arial Narrow"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itle 1">
            <a:extLst>
              <a:ext uri="{FF2B5EF4-FFF2-40B4-BE49-F238E27FC236}">
                <a16:creationId xmlns:a16="http://schemas.microsoft.com/office/drawing/2014/main" id="{1D33E749-31CB-D04F-A6B6-75E745F84106}"/>
              </a:ext>
            </a:extLst>
          </p:cNvPr>
          <p:cNvSpPr>
            <a:spLocks noGrp="1"/>
          </p:cNvSpPr>
          <p:nvPr>
            <p:ph type="ctrTitle"/>
          </p:nvPr>
        </p:nvSpPr>
        <p:spPr>
          <a:xfrm>
            <a:off x="627062" y="1019969"/>
            <a:ext cx="3086101" cy="1579563"/>
          </a:xfrm>
          <a:prstGeom prst="rect">
            <a:avLst/>
          </a:prstGeom>
        </p:spPr>
        <p:txBody>
          <a:bodyPr anchor="b"/>
          <a:lstStyle>
            <a:lvl1pPr algn="l">
              <a:lnSpc>
                <a:spcPct val="80000"/>
              </a:lnSpc>
              <a:defRPr sz="2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172958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A18C12A-9C6B-6249-80CE-D951895B7815}"/>
              </a:ext>
            </a:extLst>
          </p:cNvPr>
          <p:cNvSpPr>
            <a:spLocks noGrp="1"/>
          </p:cNvSpPr>
          <p:nvPr>
            <p:ph type="pic" idx="1"/>
          </p:nvPr>
        </p:nvSpPr>
        <p:spPr>
          <a:xfrm>
            <a:off x="3887788" y="914400"/>
            <a:ext cx="4629150" cy="4724400"/>
          </a:xfrm>
          <a:prstGeom prst="rect">
            <a:avLst/>
          </a:prstGeom>
        </p:spPr>
        <p:txBody>
          <a:bodyPr/>
          <a:lstStyle>
            <a:lvl1pPr marL="0" indent="0">
              <a:buNone/>
              <a:defRPr sz="3200" b="0" i="0">
                <a:latin typeface="Arial Narrow"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4C3562A-036A-A643-990F-C9CAAA4036ED}"/>
              </a:ext>
            </a:extLst>
          </p:cNvPr>
          <p:cNvSpPr>
            <a:spLocks noGrp="1"/>
          </p:cNvSpPr>
          <p:nvPr>
            <p:ph type="body" sz="half" idx="2"/>
          </p:nvPr>
        </p:nvSpPr>
        <p:spPr>
          <a:xfrm>
            <a:off x="630238" y="2667000"/>
            <a:ext cx="3082925" cy="2971800"/>
          </a:xfrm>
          <a:prstGeom prst="rect">
            <a:avLst/>
          </a:prstGeom>
        </p:spPr>
        <p:txBody>
          <a:bodyPr/>
          <a:lstStyle>
            <a:lvl1pPr marL="0" indent="0">
              <a:buNone/>
              <a:defRPr sz="1600" b="0" i="0">
                <a:latin typeface="Arial Narrow"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itle 1">
            <a:extLst>
              <a:ext uri="{FF2B5EF4-FFF2-40B4-BE49-F238E27FC236}">
                <a16:creationId xmlns:a16="http://schemas.microsoft.com/office/drawing/2014/main" id="{DF2464CB-A2A1-9A46-8B5E-E1A74FD477B8}"/>
              </a:ext>
            </a:extLst>
          </p:cNvPr>
          <p:cNvSpPr>
            <a:spLocks noGrp="1"/>
          </p:cNvSpPr>
          <p:nvPr>
            <p:ph type="ctrTitle"/>
          </p:nvPr>
        </p:nvSpPr>
        <p:spPr>
          <a:xfrm>
            <a:off x="627062" y="914400"/>
            <a:ext cx="3086101" cy="1579563"/>
          </a:xfrm>
          <a:prstGeom prst="rect">
            <a:avLst/>
          </a:prstGeom>
        </p:spPr>
        <p:txBody>
          <a:bodyPr anchor="b"/>
          <a:lstStyle>
            <a:lvl1pPr algn="l">
              <a:lnSpc>
                <a:spcPct val="80000"/>
              </a:lnSpc>
              <a:defRPr sz="2800" b="1" i="0" cap="all" baseline="0">
                <a:solidFill>
                  <a:srgbClr val="00B385"/>
                </a:solidFill>
                <a:latin typeface="Arial Black"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6757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4E3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3DD3458A-A652-B14D-BEE8-5152BEB5CB00}"/>
              </a:ext>
            </a:extLst>
          </p:cNvPr>
          <p:cNvSpPr>
            <a:spLocks noGrp="1"/>
          </p:cNvSpPr>
          <p:nvPr>
            <p:ph type="subTitle" idx="1"/>
          </p:nvPr>
        </p:nvSpPr>
        <p:spPr>
          <a:xfrm>
            <a:off x="457200" y="3439319"/>
            <a:ext cx="8229600" cy="1894682"/>
          </a:xfrm>
          <a:prstGeom prst="rect">
            <a:avLst/>
          </a:prstGeom>
        </p:spPr>
        <p:txBody>
          <a:bodyPr/>
          <a:lstStyle>
            <a:lvl1pPr marL="0" indent="0" algn="l">
              <a:buNone/>
              <a:defRPr sz="2400" b="0" i="0">
                <a:solidFill>
                  <a:schemeClr val="bg1"/>
                </a:solidFill>
                <a:latin typeface="Arial Narrow"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itle 1">
            <a:extLst>
              <a:ext uri="{FF2B5EF4-FFF2-40B4-BE49-F238E27FC236}">
                <a16:creationId xmlns:a16="http://schemas.microsoft.com/office/drawing/2014/main" id="{7C0392A1-8EE8-FF43-960B-9097320F3AAB}"/>
              </a:ext>
            </a:extLst>
          </p:cNvPr>
          <p:cNvSpPr>
            <a:spLocks noGrp="1"/>
          </p:cNvSpPr>
          <p:nvPr>
            <p:ph type="ctrTitle" hasCustomPrompt="1"/>
          </p:nvPr>
        </p:nvSpPr>
        <p:spPr>
          <a:xfrm>
            <a:off x="457200" y="1752600"/>
            <a:ext cx="8229600" cy="1473200"/>
          </a:xfrm>
          <a:prstGeom prst="rect">
            <a:avLst/>
          </a:prstGeom>
        </p:spPr>
        <p:txBody>
          <a:bodyPr anchor="b"/>
          <a:lstStyle>
            <a:lvl1pPr algn="l">
              <a:lnSpc>
                <a:spcPct val="80000"/>
              </a:lnSpc>
              <a:defRPr sz="4400" b="1" i="0" cap="all" baseline="0">
                <a:solidFill>
                  <a:schemeClr val="bg1"/>
                </a:solidFill>
                <a:latin typeface="Arial Black" panose="020B0604020202020204" pitchFamily="34" charset="0"/>
              </a:defRPr>
            </a:lvl1pPr>
          </a:lstStyle>
          <a:p>
            <a:r>
              <a:rPr lang="en-US" dirty="0"/>
              <a:t>Click to edit SECTION TITLE style</a:t>
            </a:r>
          </a:p>
        </p:txBody>
      </p:sp>
    </p:spTree>
    <p:extLst>
      <p:ext uri="{BB962C8B-B14F-4D97-AF65-F5344CB8AC3E}">
        <p14:creationId xmlns:p14="http://schemas.microsoft.com/office/powerpoint/2010/main" val="8082400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sp>
        <p:nvSpPr>
          <p:cNvPr id="3" name="bk object 18">
            <a:extLst>
              <a:ext uri="{FF2B5EF4-FFF2-40B4-BE49-F238E27FC236}">
                <a16:creationId xmlns:a16="http://schemas.microsoft.com/office/drawing/2014/main" id="{FFC17B4B-5DC6-E04D-84CB-7D5F832850D5}"/>
              </a:ext>
            </a:extLst>
          </p:cNvPr>
          <p:cNvSpPr/>
          <p:nvPr userDrawn="1"/>
        </p:nvSpPr>
        <p:spPr>
          <a:xfrm>
            <a:off x="0" y="0"/>
            <a:ext cx="9144000" cy="6858000"/>
          </a:xfrm>
          <a:custGeom>
            <a:avLst/>
            <a:gdLst/>
            <a:ahLst/>
            <a:cxnLst/>
            <a:rect l="l" t="t" r="r" b="b"/>
            <a:pathLst>
              <a:path w="20104100" h="1602104">
                <a:moveTo>
                  <a:pt x="0" y="1602045"/>
                </a:moveTo>
                <a:lnTo>
                  <a:pt x="20104099" y="1602045"/>
                </a:lnTo>
                <a:lnTo>
                  <a:pt x="20104099" y="0"/>
                </a:lnTo>
                <a:lnTo>
                  <a:pt x="0" y="0"/>
                </a:lnTo>
                <a:lnTo>
                  <a:pt x="0" y="1602045"/>
                </a:lnTo>
                <a:close/>
              </a:path>
            </a:pathLst>
          </a:custGeom>
          <a:solidFill>
            <a:srgbClr val="004E2F"/>
          </a:solidFill>
        </p:spPr>
        <p:txBody>
          <a:bodyPr wrap="square" lIns="0" tIns="0" rIns="0" bIns="0" rtlCol="0"/>
          <a:lstStyle/>
          <a:p>
            <a:endParaRPr sz="417" b="0" i="0" dirty="0">
              <a:latin typeface="Arial Narrow" panose="020B0604020202020204" pitchFamily="34" charset="0"/>
            </a:endParaRPr>
          </a:p>
        </p:txBody>
      </p:sp>
      <p:pic>
        <p:nvPicPr>
          <p:cNvPr id="4" name="Picture 3">
            <a:extLst>
              <a:ext uri="{FF2B5EF4-FFF2-40B4-BE49-F238E27FC236}">
                <a16:creationId xmlns:a16="http://schemas.microsoft.com/office/drawing/2014/main" id="{BC1E21E2-2350-4344-B3E0-16EA3AAE29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2002" y="2657123"/>
            <a:ext cx="5457715" cy="1543754"/>
          </a:xfrm>
          <a:prstGeom prst="rect">
            <a:avLst/>
          </a:prstGeom>
        </p:spPr>
      </p:pic>
      <p:sp>
        <p:nvSpPr>
          <p:cNvPr id="5" name="Rectangle 4">
            <a:extLst>
              <a:ext uri="{FF2B5EF4-FFF2-40B4-BE49-F238E27FC236}">
                <a16:creationId xmlns:a16="http://schemas.microsoft.com/office/drawing/2014/main" id="{3EAC6850-0BEE-0745-B5B3-E8AA4FA0739A}"/>
              </a:ext>
            </a:extLst>
          </p:cNvPr>
          <p:cNvSpPr/>
          <p:nvPr userDrawn="1"/>
        </p:nvSpPr>
        <p:spPr>
          <a:xfrm>
            <a:off x="2631138" y="5638800"/>
            <a:ext cx="6071676" cy="704424"/>
          </a:xfrm>
          <a:prstGeom prst="rect">
            <a:avLst/>
          </a:prstGeom>
        </p:spPr>
        <p:txBody>
          <a:bodyPr wrap="square">
            <a:spAutoFit/>
          </a:bodyPr>
          <a:lstStyle/>
          <a:p>
            <a:pPr algn="r">
              <a:lnSpc>
                <a:spcPct val="80000"/>
              </a:lnSpc>
            </a:pPr>
            <a:r>
              <a:rPr lang="en-US" sz="2456" b="1" i="0" dirty="0">
                <a:solidFill>
                  <a:srgbClr val="FFFFFF"/>
                </a:solidFill>
                <a:latin typeface="Arial Black" panose="020B0604020202020204" pitchFamily="34" charset="0"/>
                <a:cs typeface="Arial Narrow" panose="020B0604020202020204" pitchFamily="34" charset="0"/>
              </a:rPr>
              <a:t>MORE THAN READY. </a:t>
            </a:r>
          </a:p>
          <a:p>
            <a:pPr algn="r">
              <a:lnSpc>
                <a:spcPct val="80000"/>
              </a:lnSpc>
            </a:pPr>
            <a:r>
              <a:rPr lang="en-US" sz="2456" b="1" i="0" dirty="0">
                <a:solidFill>
                  <a:srgbClr val="FFFFFF"/>
                </a:solidFill>
                <a:latin typeface="Arial Black" panose="020B0604020202020204" pitchFamily="34" charset="0"/>
                <a:cs typeface="Arial Narrow" panose="020B0604020202020204" pitchFamily="34" charset="0"/>
              </a:rPr>
              <a:t>LOYOLA READY.</a:t>
            </a:r>
            <a:endParaRPr lang="en-US" sz="2456" b="1" i="0" dirty="0">
              <a:solidFill>
                <a:srgbClr val="FFFFFF"/>
              </a:solidFill>
              <a:latin typeface="Arial Black" panose="020B0604020202020204" pitchFamily="34" charset="0"/>
            </a:endParaRPr>
          </a:p>
        </p:txBody>
      </p:sp>
      <p:pic>
        <p:nvPicPr>
          <p:cNvPr id="6" name="Picture 5">
            <a:extLst>
              <a:ext uri="{FF2B5EF4-FFF2-40B4-BE49-F238E27FC236}">
                <a16:creationId xmlns:a16="http://schemas.microsoft.com/office/drawing/2014/main" id="{EE050097-FE69-1542-98FA-108F425322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823" t="59091" r="6862" b="30727"/>
          <a:stretch/>
        </p:blipFill>
        <p:spPr>
          <a:xfrm>
            <a:off x="6027646" y="5275745"/>
            <a:ext cx="2675168" cy="418089"/>
          </a:xfrm>
          <a:prstGeom prst="rect">
            <a:avLst/>
          </a:prstGeom>
        </p:spPr>
      </p:pic>
      <p:pic>
        <p:nvPicPr>
          <p:cNvPr id="7" name="Picture 6">
            <a:extLst>
              <a:ext uri="{FF2B5EF4-FFF2-40B4-BE49-F238E27FC236}">
                <a16:creationId xmlns:a16="http://schemas.microsoft.com/office/drawing/2014/main" id="{BEE22146-BC54-EE4C-A085-A72D02E0DB9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0464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5/9/23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85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5/9/23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6013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5/9/23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392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5/9/23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7128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5/9/23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565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5/9/23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578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B16C4C9A-3960-41CF-A4E9-2A8FB932454B}" type="datetimeFigureOut">
              <a:rPr lang="en-US" smtClean="0"/>
              <a:t>5/9/23</a:t>
            </a:fld>
            <a:endParaRPr lang="en-US" dirty="0"/>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1300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26">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BC1C18-307B-4F68-A007-B5B542270E8D}" type="datetimeFigureOut">
              <a:rPr lang="en-US" smtClean="0"/>
              <a:pPr/>
              <a:t>5/9/23</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pic>
        <p:nvPicPr>
          <p:cNvPr id="7" name="Picture 6">
            <a:extLst>
              <a:ext uri="{FF2B5EF4-FFF2-40B4-BE49-F238E27FC236}">
                <a16:creationId xmlns:a16="http://schemas.microsoft.com/office/drawing/2014/main" id="{82E3823C-B79C-183A-407D-9087106D1CD1}"/>
              </a:ext>
            </a:extLst>
          </p:cNvPr>
          <p:cNvPicPr>
            <a:picLocks/>
          </p:cNvPicPr>
          <p:nvPr userDrawn="1"/>
        </p:nvPicPr>
        <p:blipFill>
          <a:blip r:embed="rId27" cstate="print">
            <a:extLst>
              <a:ext uri="{28A0092B-C50C-407E-A947-70E740481C1C}">
                <a14:useLocalDpi xmlns:a14="http://schemas.microsoft.com/office/drawing/2010/main" val="0"/>
              </a:ext>
            </a:extLst>
          </a:blip>
          <a:stretch>
            <a:fillRect/>
          </a:stretch>
        </p:blipFill>
        <p:spPr>
          <a:xfrm>
            <a:off x="378352" y="6105263"/>
            <a:ext cx="1911350" cy="545354"/>
          </a:xfrm>
          <a:prstGeom prst="rect">
            <a:avLst/>
          </a:prstGeom>
        </p:spPr>
      </p:pic>
      <p:pic>
        <p:nvPicPr>
          <p:cNvPr id="8" name="Picture 7">
            <a:extLst>
              <a:ext uri="{FF2B5EF4-FFF2-40B4-BE49-F238E27FC236}">
                <a16:creationId xmlns:a16="http://schemas.microsoft.com/office/drawing/2014/main" id="{69A46687-CBAF-6FD8-27DF-64B685A6944A}"/>
              </a:ext>
            </a:extLst>
          </p:cNvPr>
          <p:cNvPicPr>
            <a:picLocks/>
          </p:cNvPicPr>
          <p:nvPr userDrawn="1"/>
        </p:nvPicPr>
        <p:blipFill rotWithShape="1">
          <a:blip r:embed="rId28">
            <a:extLst>
              <a:ext uri="{28A0092B-C50C-407E-A947-70E740481C1C}">
                <a14:useLocalDpi xmlns:a14="http://schemas.microsoft.com/office/drawing/2010/main" val="0"/>
              </a:ext>
            </a:extLst>
          </a:blip>
          <a:srcRect l="10322" t="62317" r="12879" b="34193"/>
          <a:stretch/>
        </p:blipFill>
        <p:spPr>
          <a:xfrm>
            <a:off x="5018381" y="152400"/>
            <a:ext cx="4125619" cy="242216"/>
          </a:xfrm>
          <a:prstGeom prst="rect">
            <a:avLst/>
          </a:prstGeom>
        </p:spPr>
      </p:pic>
      <p:sp>
        <p:nvSpPr>
          <p:cNvPr id="9" name="TextBox 8">
            <a:extLst>
              <a:ext uri="{FF2B5EF4-FFF2-40B4-BE49-F238E27FC236}">
                <a16:creationId xmlns:a16="http://schemas.microsoft.com/office/drawing/2014/main" id="{71E9615A-A5D1-3166-4F3A-4A92D48279E7}"/>
              </a:ext>
            </a:extLst>
          </p:cNvPr>
          <p:cNvSpPr txBox="1"/>
          <p:nvPr userDrawn="1">
            <p:extLst>
              <p:ext uri="{1162E1C5-73C7-4A58-AE30-91384D911F3F}">
                <p184:classification xmlns:p184="http://schemas.microsoft.com/office/powerpoint/2018/4/main" val="ftr"/>
              </p:ext>
            </p:extLst>
          </p:nvPr>
        </p:nvSpPr>
        <p:spPr>
          <a:xfrm>
            <a:off x="3410712" y="6705600"/>
            <a:ext cx="235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Loyola University Maryland Internal Use Only</a:t>
            </a:r>
          </a:p>
        </p:txBody>
      </p:sp>
    </p:spTree>
    <p:extLst>
      <p:ext uri="{BB962C8B-B14F-4D97-AF65-F5344CB8AC3E}">
        <p14:creationId xmlns:p14="http://schemas.microsoft.com/office/powerpoint/2010/main" val="99077497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662" r:id="rId13"/>
    <p:sldLayoutId id="2147483676" r:id="rId14"/>
    <p:sldLayoutId id="2147483664" r:id="rId15"/>
    <p:sldLayoutId id="2147483665" r:id="rId16"/>
    <p:sldLayoutId id="2147483675" r:id="rId17"/>
    <p:sldLayoutId id="2147483667" r:id="rId18"/>
    <p:sldLayoutId id="2147483668" r:id="rId19"/>
    <p:sldLayoutId id="2147483669" r:id="rId20"/>
    <p:sldLayoutId id="2147483671" r:id="rId21"/>
    <p:sldLayoutId id="2147483672" r:id="rId22"/>
    <p:sldLayoutId id="2147483673" r:id="rId23"/>
    <p:sldLayoutId id="2147483677" r:id="rId24"/>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lib.stat.cmu.edu/datasets/Plasma_Retinol"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9E4C88D7-D28F-4E77-B72E-374619C4F6BB}"/>
              </a:ext>
            </a:extLst>
          </p:cNvPr>
          <p:cNvSpPr>
            <a:spLocks noGrp="1"/>
          </p:cNvSpPr>
          <p:nvPr>
            <p:ph type="ctrTitle"/>
          </p:nvPr>
        </p:nvSpPr>
        <p:spPr>
          <a:xfrm>
            <a:off x="381000" y="762000"/>
            <a:ext cx="8382000" cy="2083771"/>
          </a:xfrm>
        </p:spPr>
        <p:txBody>
          <a:bodyPr/>
          <a:lstStyle/>
          <a:p>
            <a:r>
              <a:rPr lang="en-US"/>
              <a:t>ethical </a:t>
            </a:r>
            <a:br>
              <a:rPr lang="en-US"/>
            </a:br>
            <a:r>
              <a:rPr lang="en-US"/>
              <a:t>data science capstone</a:t>
            </a:r>
            <a:endParaRPr lang="en-US" dirty="0"/>
          </a:p>
        </p:txBody>
      </p:sp>
      <p:sp>
        <p:nvSpPr>
          <p:cNvPr id="31" name="Subtitle 1">
            <a:extLst>
              <a:ext uri="{FF2B5EF4-FFF2-40B4-BE49-F238E27FC236}">
                <a16:creationId xmlns:a16="http://schemas.microsoft.com/office/drawing/2014/main" id="{DED866B9-D361-442D-B935-EAA9C6515895}"/>
              </a:ext>
            </a:extLst>
          </p:cNvPr>
          <p:cNvSpPr>
            <a:spLocks noGrp="1"/>
          </p:cNvSpPr>
          <p:nvPr>
            <p:ph type="subTitle" idx="1"/>
          </p:nvPr>
        </p:nvSpPr>
        <p:spPr>
          <a:xfrm>
            <a:off x="457200" y="3124200"/>
            <a:ext cx="8229600" cy="2743199"/>
          </a:xfrm>
        </p:spPr>
        <p:txBody>
          <a:bodyPr>
            <a:normAutofit/>
          </a:bodyPr>
          <a:lstStyle/>
          <a:p>
            <a:r>
              <a:rPr lang="en-US" b="1" i="1" u="sng"/>
              <a:t>DS 496 – Final Presentation 2023</a:t>
            </a:r>
          </a:p>
          <a:p>
            <a:endParaRPr lang="en-US" b="1" i="1"/>
          </a:p>
          <a:p>
            <a:r>
              <a:rPr lang="en-US" b="1" i="1"/>
              <a:t>Variability of Plasma Retinol Concentration Based on Personal Health</a:t>
            </a:r>
            <a:endParaRPr lang="en-US" i="1"/>
          </a:p>
          <a:p>
            <a:endParaRPr lang="en-US" b="1" i="1"/>
          </a:p>
          <a:p>
            <a:r>
              <a:rPr lang="en-US" b="1" i="1">
                <a:solidFill>
                  <a:srgbClr val="FF0000"/>
                </a:solidFill>
              </a:rPr>
              <a:t>Daniel Hufnagle</a:t>
            </a:r>
            <a:endParaRPr lang="en-US" b="1" i="1" dirty="0">
              <a:solidFill>
                <a:srgbClr val="FF0000"/>
              </a:solidFill>
            </a:endParaRPr>
          </a:p>
        </p:txBody>
      </p:sp>
    </p:spTree>
    <p:extLst>
      <p:ext uri="{BB962C8B-B14F-4D97-AF65-F5344CB8AC3E}">
        <p14:creationId xmlns:p14="http://schemas.microsoft.com/office/powerpoint/2010/main" val="360364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8329D7-EE63-4167-9BBC-4E939307B69A}"/>
              </a:ext>
            </a:extLst>
          </p:cNvPr>
          <p:cNvSpPr>
            <a:spLocks noGrp="1"/>
          </p:cNvSpPr>
          <p:nvPr>
            <p:ph idx="1"/>
          </p:nvPr>
        </p:nvSpPr>
        <p:spPr>
          <a:xfrm>
            <a:off x="663994" y="1328737"/>
            <a:ext cx="7816007" cy="4614863"/>
          </a:xfrm>
        </p:spPr>
        <p:txBody>
          <a:bodyPr>
            <a:normAutofit fontScale="92500" lnSpcReduction="20000"/>
          </a:bodyPr>
          <a:lstStyle/>
          <a:p>
            <a:pPr marL="345186" indent="-342900" algn="l">
              <a:spcBef>
                <a:spcPts val="1200"/>
              </a:spcBef>
            </a:pPr>
            <a:r>
              <a:rPr lang="en-US" sz="2200" i="1" dirty="0">
                <a:latin typeface="Arial" panose="020B0604020202020204" pitchFamily="34" charset="0"/>
                <a:cs typeface="Arial" panose="020B0604020202020204" pitchFamily="34" charset="0"/>
              </a:rPr>
              <a:t> Motivation and Background</a:t>
            </a:r>
            <a:r>
              <a:rPr lang="en-US" sz="2200" dirty="0">
                <a:latin typeface="Arial" panose="020B0604020202020204" pitchFamily="34" charset="0"/>
                <a:cs typeface="Arial" panose="020B0604020202020204" pitchFamily="34" charset="0"/>
              </a:rPr>
              <a:t>: </a:t>
            </a:r>
          </a:p>
          <a:p>
            <a:pPr marL="875323" lvl="2" indent="-457200" algn="l">
              <a:spcBef>
                <a:spcPts val="600"/>
              </a:spcBef>
              <a:buFont typeface="Wingdings" panose="05000000000000000000" pitchFamily="2" charset="2"/>
              <a:buChar char="ü"/>
            </a:pPr>
            <a:r>
              <a:rPr lang="en-US" sz="1600" dirty="0">
                <a:solidFill>
                  <a:srgbClr val="FF0000"/>
                </a:solidFill>
                <a:latin typeface="Arial" panose="020B0604020202020204" pitchFamily="34" charset="0"/>
                <a:cs typeface="Arial" panose="020B0604020202020204" pitchFamily="34" charset="0"/>
              </a:rPr>
              <a:t>Observational studies have suggested that low dietary intake or low plasma concentrations of retinol might be associated with increased risk of developing certain types of cancer. However, relatively few studies have investigated the determinants of plasma concentrations of these micronutrients.</a:t>
            </a:r>
          </a:p>
          <a:p>
            <a:pPr marL="875323" lvl="2" indent="-457200" algn="l">
              <a:spcBef>
                <a:spcPts val="600"/>
              </a:spcBef>
              <a:buFont typeface="Wingdings" panose="05000000000000000000" pitchFamily="2" charset="2"/>
              <a:buChar char="ü"/>
            </a:pPr>
            <a:r>
              <a:rPr lang="en-US" sz="1600" dirty="0">
                <a:solidFill>
                  <a:srgbClr val="FF0000"/>
                </a:solidFill>
                <a:latin typeface="Arial" panose="020B0604020202020204" pitchFamily="34" charset="0"/>
                <a:cs typeface="Arial" panose="020B0604020202020204" pitchFamily="34" charset="0"/>
              </a:rPr>
              <a:t>Retinol deficiency can lead to a range of health problems, including night blindness and increased susceptibility to infections.</a:t>
            </a:r>
          </a:p>
          <a:p>
            <a:pPr marL="875323" lvl="2" indent="-457200" algn="l">
              <a:spcBef>
                <a:spcPts val="600"/>
              </a:spcBef>
              <a:buFont typeface="Wingdings" panose="05000000000000000000" pitchFamily="2" charset="2"/>
              <a:buChar char="ü"/>
            </a:pPr>
            <a:r>
              <a:rPr lang="en-US" sz="1600" dirty="0">
                <a:solidFill>
                  <a:srgbClr val="FF0000"/>
                </a:solidFill>
                <a:latin typeface="Arial" panose="020B0604020202020204" pitchFamily="34" charset="0"/>
                <a:cs typeface="Arial" panose="020B0604020202020204" pitchFamily="34" charset="0"/>
              </a:rPr>
              <a:t>The data can be used to develop and test statistical models that can predict plasma retinol levels based on other variables, such as age, sex, and various dietary intakes. </a:t>
            </a:r>
          </a:p>
          <a:p>
            <a:pPr marL="345186" indent="-342900" algn="l">
              <a:spcBef>
                <a:spcPts val="1200"/>
              </a:spcBef>
            </a:pPr>
            <a:r>
              <a:rPr lang="en-US" sz="2400" i="1" dirty="0">
                <a:latin typeface="Arial" panose="020B0604020202020204" pitchFamily="34" charset="0"/>
                <a:cs typeface="Arial" panose="020B0604020202020204" pitchFamily="34" charset="0"/>
              </a:rPr>
              <a:t> </a:t>
            </a:r>
            <a:r>
              <a:rPr lang="en-US" sz="2200" i="1" dirty="0">
                <a:latin typeface="Arial" panose="020B0604020202020204" pitchFamily="34" charset="0"/>
                <a:cs typeface="Arial" panose="020B0604020202020204" pitchFamily="34" charset="0"/>
              </a:rPr>
              <a:t>Research Questions</a:t>
            </a:r>
            <a:r>
              <a:rPr lang="en-US" sz="2200" dirty="0">
                <a:latin typeface="Arial" panose="020B0604020202020204" pitchFamily="34" charset="0"/>
                <a:cs typeface="Arial" panose="020B0604020202020204" pitchFamily="34" charset="0"/>
              </a:rPr>
              <a:t>: </a:t>
            </a:r>
          </a:p>
          <a:p>
            <a:pPr marL="875323" lvl="2" indent="-457200" algn="l">
              <a:spcBef>
                <a:spcPts val="600"/>
              </a:spcBef>
              <a:buFont typeface="Wingdings" panose="05000000000000000000" pitchFamily="2" charset="2"/>
              <a:buChar char="ü"/>
            </a:pPr>
            <a:r>
              <a:rPr lang="en-US" sz="1600" dirty="0">
                <a:solidFill>
                  <a:srgbClr val="FF0000"/>
                </a:solidFill>
                <a:latin typeface="Arial" panose="020B0604020202020204" pitchFamily="34" charset="0"/>
                <a:cs typeface="Arial" panose="020B0604020202020204" pitchFamily="34" charset="0"/>
              </a:rPr>
              <a:t>What correlations/relationships can be found between Retinol Plasma levels and variables within this data set? </a:t>
            </a:r>
            <a:endParaRPr lang="en-US" sz="1600" dirty="0">
              <a:latin typeface="Arial" panose="020B0604020202020204" pitchFamily="34" charset="0"/>
              <a:cs typeface="Arial" panose="020B0604020202020204" pitchFamily="34" charset="0"/>
            </a:endParaRPr>
          </a:p>
          <a:p>
            <a:pPr marL="875323" lvl="2" indent="-457200" algn="l">
              <a:spcBef>
                <a:spcPts val="600"/>
              </a:spcBef>
              <a:buFont typeface="Wingdings" panose="05000000000000000000" pitchFamily="2" charset="2"/>
              <a:buChar char="ü"/>
            </a:pPr>
            <a:r>
              <a:rPr lang="en-US" sz="1600" dirty="0">
                <a:solidFill>
                  <a:srgbClr val="FF0000"/>
                </a:solidFill>
                <a:latin typeface="Arial" panose="020B0604020202020204" pitchFamily="34" charset="0"/>
                <a:cs typeface="Arial" panose="020B0604020202020204" pitchFamily="34" charset="0"/>
              </a:rPr>
              <a:t>Are there any unusual trends/relationships with these variables?</a:t>
            </a:r>
            <a:br>
              <a:rPr lang="en-US" sz="2000" dirty="0">
                <a:solidFill>
                  <a:srgbClr val="FF0000"/>
                </a:solidFill>
                <a:latin typeface="Arial" panose="020B0604020202020204" pitchFamily="34" charset="0"/>
                <a:cs typeface="Arial" panose="020B0604020202020204" pitchFamily="34" charset="0"/>
              </a:rPr>
            </a:br>
            <a:endParaRPr lang="en-US" sz="2000" dirty="0">
              <a:solidFill>
                <a:srgbClr val="FF0000"/>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897" y="457200"/>
            <a:ext cx="8458200" cy="762000"/>
          </a:xfrm>
        </p:spPr>
        <p:txBody>
          <a:bodyPr>
            <a:normAutofit/>
          </a:bodyPr>
          <a:lstStyle/>
          <a:p>
            <a:r>
              <a:rPr lang="en-US" dirty="0"/>
              <a:t>Project description</a:t>
            </a:r>
          </a:p>
        </p:txBody>
      </p:sp>
    </p:spTree>
    <p:extLst>
      <p:ext uri="{BB962C8B-B14F-4D97-AF65-F5344CB8AC3E}">
        <p14:creationId xmlns:p14="http://schemas.microsoft.com/office/powerpoint/2010/main" val="337819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8329D7-EE63-4167-9BBC-4E939307B69A}"/>
              </a:ext>
            </a:extLst>
          </p:cNvPr>
          <p:cNvSpPr>
            <a:spLocks noGrp="1"/>
          </p:cNvSpPr>
          <p:nvPr>
            <p:ph idx="1"/>
          </p:nvPr>
        </p:nvSpPr>
        <p:spPr>
          <a:xfrm>
            <a:off x="689881" y="1676400"/>
            <a:ext cx="7764238" cy="4201716"/>
          </a:xfrm>
        </p:spPr>
        <p:txBody>
          <a:bodyPr/>
          <a:lstStyle/>
          <a:p>
            <a:pPr marL="345186" indent="-342900" algn="l">
              <a:spcBef>
                <a:spcPts val="600"/>
              </a:spcBef>
            </a:pPr>
            <a:r>
              <a:rPr lang="en-US" sz="2200" dirty="0">
                <a:latin typeface="Arial" panose="020B0604020202020204" pitchFamily="34" charset="0"/>
                <a:cs typeface="Arial" panose="020B0604020202020204" pitchFamily="34" charset="0"/>
              </a:rPr>
              <a:t>Structured Numerical/Categorical</a:t>
            </a:r>
          </a:p>
          <a:p>
            <a:pPr marL="345186" indent="-342900" algn="l">
              <a:spcBef>
                <a:spcPts val="600"/>
              </a:spcBef>
            </a:pPr>
            <a:r>
              <a:rPr lang="en-US" sz="2200" dirty="0">
                <a:latin typeface="Arial" panose="020B0604020202020204" pitchFamily="34" charset="0"/>
                <a:cs typeface="Arial" panose="020B0604020202020204" pitchFamily="34" charset="0"/>
              </a:rPr>
              <a:t>Determinants of Plasma Retinol and Beta-Carotene Levels</a:t>
            </a:r>
          </a:p>
          <a:p>
            <a:pPr marL="667405" lvl="1" indent="-457200" algn="l">
              <a:spcBef>
                <a:spcPts val="600"/>
              </a:spcBef>
              <a:buFont typeface="Wingdings" pitchFamily="2" charset="2"/>
              <a:buChar char="ü"/>
            </a:pPr>
            <a:r>
              <a:rPr lang="en-US" sz="2200" i="1" dirty="0">
                <a:solidFill>
                  <a:srgbClr val="333333"/>
                </a:solidFill>
                <a:latin typeface="Arial" panose="020B0604020202020204" pitchFamily="34" charset="0"/>
                <a:cs typeface="Arial" panose="020B0604020202020204" pitchFamily="34" charset="0"/>
                <a:hlinkClick r:id="rId2"/>
              </a:rPr>
              <a:t>http://lib.stat.cmu.edu/datasets/Plasma_Retinol</a:t>
            </a:r>
            <a:r>
              <a:rPr lang="en-US" sz="2200" i="1" dirty="0">
                <a:solidFill>
                  <a:srgbClr val="333333"/>
                </a:solidFill>
                <a:latin typeface="Arial" panose="020B0604020202020204" pitchFamily="34" charset="0"/>
                <a:cs typeface="Arial" panose="020B0604020202020204" pitchFamily="34" charset="0"/>
              </a:rPr>
              <a:t> </a:t>
            </a:r>
          </a:p>
          <a:p>
            <a:pPr marL="345186" indent="-342900" algn="l">
              <a:spcBef>
                <a:spcPts val="600"/>
              </a:spcBef>
            </a:pPr>
            <a:r>
              <a:rPr lang="en-US" sz="2200" dirty="0">
                <a:solidFill>
                  <a:schemeClr val="tx1"/>
                </a:solidFill>
                <a:latin typeface="Arial" panose="020B0604020202020204" pitchFamily="34" charset="0"/>
                <a:cs typeface="Arial" panose="020B0604020202020204" pitchFamily="34" charset="0"/>
              </a:rPr>
              <a:t>315 observations on 14 variables </a:t>
            </a:r>
            <a:endParaRPr lang="en-US" sz="2200" b="0" dirty="0">
              <a:solidFill>
                <a:schemeClr val="tx1"/>
              </a:solidFill>
              <a:effectLst/>
              <a:latin typeface="Arial" panose="020B0604020202020204" pitchFamily="34" charset="0"/>
              <a:cs typeface="Arial" panose="020B0604020202020204" pitchFamily="34" charset="0"/>
            </a:endParaRPr>
          </a:p>
          <a:p>
            <a:pPr marL="345186" indent="-342900" algn="l">
              <a:spcBef>
                <a:spcPts val="600"/>
              </a:spcBef>
            </a:pPr>
            <a:r>
              <a:rPr lang="en-US" sz="2200" dirty="0">
                <a:solidFill>
                  <a:schemeClr val="tx1"/>
                </a:solidFill>
                <a:latin typeface="Arial" panose="020B0604020202020204" pitchFamily="34" charset="0"/>
                <a:cs typeface="Arial" panose="020B0604020202020204" pitchFamily="34" charset="0"/>
              </a:rPr>
              <a:t>Data Preparation:</a:t>
            </a:r>
          </a:p>
          <a:p>
            <a:pPr marL="667405" lvl="1" indent="-457200" algn="l">
              <a:spcBef>
                <a:spcPts val="600"/>
              </a:spcBef>
              <a:buFont typeface="Wingdings" pitchFamily="2" charset="2"/>
              <a:buChar char="ü"/>
            </a:pPr>
            <a:r>
              <a:rPr lang="en-US" sz="2200" dirty="0">
                <a:solidFill>
                  <a:schemeClr val="tx1"/>
                </a:solidFill>
                <a:latin typeface="Arial" panose="020B0604020202020204" pitchFamily="34" charset="0"/>
                <a:cs typeface="Arial" panose="020B0604020202020204" pitchFamily="34" charset="0"/>
              </a:rPr>
              <a:t>Formatting issues when importing data set</a:t>
            </a:r>
          </a:p>
          <a:p>
            <a:pPr marL="667405" lvl="1" indent="-457200" algn="l">
              <a:spcBef>
                <a:spcPts val="600"/>
              </a:spcBef>
              <a:buFont typeface="Wingdings" pitchFamily="2" charset="2"/>
              <a:buChar char="ü"/>
            </a:pPr>
            <a:r>
              <a:rPr lang="en-US" sz="2200" dirty="0">
                <a:solidFill>
                  <a:schemeClr val="tx1"/>
                </a:solidFill>
                <a:latin typeface="Arial" panose="020B0604020202020204" pitchFamily="34" charset="0"/>
                <a:cs typeface="Arial" panose="020B0604020202020204" pitchFamily="34" charset="0"/>
              </a:rPr>
              <a:t>No missing values</a:t>
            </a:r>
          </a:p>
        </p:txBody>
      </p:sp>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Data and challenges</a:t>
            </a:r>
          </a:p>
        </p:txBody>
      </p:sp>
    </p:spTree>
    <p:extLst>
      <p:ext uri="{BB962C8B-B14F-4D97-AF65-F5344CB8AC3E}">
        <p14:creationId xmlns:p14="http://schemas.microsoft.com/office/powerpoint/2010/main" val="91801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8329D7-EE63-4167-9BBC-4E939307B69A}"/>
              </a:ext>
            </a:extLst>
          </p:cNvPr>
          <p:cNvSpPr>
            <a:spLocks noGrp="1"/>
          </p:cNvSpPr>
          <p:nvPr>
            <p:ph idx="1"/>
          </p:nvPr>
        </p:nvSpPr>
        <p:spPr>
          <a:xfrm>
            <a:off x="689881" y="1328142"/>
            <a:ext cx="7764238" cy="4201716"/>
          </a:xfrm>
        </p:spPr>
        <p:txBody>
          <a:bodyPr>
            <a:normAutofit/>
          </a:bodyPr>
          <a:lstStyle/>
          <a:p>
            <a:pPr marL="459486" indent="-457200" algn="l">
              <a:spcBef>
                <a:spcPts val="1000"/>
              </a:spcBef>
            </a:pPr>
            <a:r>
              <a:rPr lang="en-US" sz="2200" i="1" dirty="0">
                <a:latin typeface="Arial" panose="020B0604020202020204" pitchFamily="34" charset="0"/>
                <a:cs typeface="Arial" panose="020B0604020202020204" pitchFamily="34" charset="0"/>
              </a:rPr>
              <a:t>Exploratory Data Analysis</a:t>
            </a:r>
            <a:r>
              <a:rPr lang="en-US" sz="2200" dirty="0">
                <a:latin typeface="Arial" panose="020B0604020202020204" pitchFamily="34" charset="0"/>
                <a:cs typeface="Arial" panose="020B0604020202020204" pitchFamily="34" charset="0"/>
              </a:rPr>
              <a:t>:</a:t>
            </a:r>
          </a:p>
          <a:p>
            <a:pPr marL="875323" lvl="2" indent="-457200" algn="l">
              <a:spcBef>
                <a:spcPts val="600"/>
              </a:spcBef>
              <a:buFont typeface="Wingdings" panose="05000000000000000000" pitchFamily="2" charset="2"/>
              <a:buChar char="ü"/>
            </a:pPr>
            <a:r>
              <a:rPr lang="en-US" sz="2200" dirty="0">
                <a:solidFill>
                  <a:srgbClr val="333333"/>
                </a:solidFill>
                <a:latin typeface="Arial" panose="020B0604020202020204" pitchFamily="34" charset="0"/>
                <a:cs typeface="Arial" panose="020B0604020202020204" pitchFamily="34" charset="0"/>
              </a:rPr>
              <a:t>Multiple Regression</a:t>
            </a:r>
            <a:endParaRPr lang="en-US" sz="2200" b="0" i="0" dirty="0">
              <a:solidFill>
                <a:srgbClr val="333333"/>
              </a:solidFill>
              <a:effectLst/>
              <a:latin typeface="Arial" panose="020B0604020202020204" pitchFamily="34" charset="0"/>
              <a:cs typeface="Arial" panose="020B0604020202020204" pitchFamily="34" charset="0"/>
            </a:endParaRPr>
          </a:p>
          <a:p>
            <a:pPr marL="875323" lvl="2" indent="-457200" algn="l">
              <a:spcBef>
                <a:spcPts val="600"/>
              </a:spcBef>
              <a:buFont typeface="Wingdings" panose="05000000000000000000" pitchFamily="2" charset="2"/>
              <a:buChar char="ü"/>
            </a:pPr>
            <a:r>
              <a:rPr lang="en-US" sz="2200" dirty="0">
                <a:solidFill>
                  <a:srgbClr val="333333"/>
                </a:solidFill>
                <a:latin typeface="Arial" panose="020B0604020202020204" pitchFamily="34" charset="0"/>
                <a:cs typeface="Arial" panose="020B0604020202020204" pitchFamily="34" charset="0"/>
              </a:rPr>
              <a:t>Exploratory Factor Analysis</a:t>
            </a:r>
          </a:p>
          <a:p>
            <a:pPr marL="875323" lvl="2" indent="-457200" algn="l">
              <a:spcBef>
                <a:spcPts val="600"/>
              </a:spcBef>
              <a:buFont typeface="Wingdings" panose="05000000000000000000" pitchFamily="2" charset="2"/>
              <a:buChar char="ü"/>
            </a:pPr>
            <a:r>
              <a:rPr lang="en-US" sz="2200" dirty="0">
                <a:solidFill>
                  <a:srgbClr val="333333"/>
                </a:solidFill>
                <a:latin typeface="Arial" panose="020B0604020202020204" pitchFamily="34" charset="0"/>
                <a:cs typeface="Arial" panose="020B0604020202020204" pitchFamily="34" charset="0"/>
              </a:rPr>
              <a:t>Linear Discriminant Analysis</a:t>
            </a:r>
            <a:endParaRPr lang="en-US" sz="2200" b="0" i="0" dirty="0">
              <a:solidFill>
                <a:srgbClr val="333333"/>
              </a:solidFill>
              <a:effectLst/>
              <a:latin typeface="Arial" panose="020B0604020202020204" pitchFamily="34" charset="0"/>
              <a:cs typeface="Arial" panose="020B0604020202020204" pitchFamily="34" charset="0"/>
            </a:endParaRPr>
          </a:p>
          <a:p>
            <a:pPr marL="459486" indent="-457200" algn="l">
              <a:spcBef>
                <a:spcPts val="1000"/>
              </a:spcBef>
            </a:pPr>
            <a:r>
              <a:rPr lang="en-US" sz="2200" b="0" i="1" dirty="0">
                <a:solidFill>
                  <a:srgbClr val="333333"/>
                </a:solidFill>
                <a:effectLst/>
                <a:latin typeface="Arial" panose="020B0604020202020204" pitchFamily="34" charset="0"/>
                <a:cs typeface="Arial" panose="020B0604020202020204" pitchFamily="34" charset="0"/>
              </a:rPr>
              <a:t>Analysis/Modeling Tasks</a:t>
            </a:r>
            <a:r>
              <a:rPr lang="en-US" sz="2200" b="0" i="0" dirty="0">
                <a:solidFill>
                  <a:srgbClr val="333333"/>
                </a:solidFill>
                <a:effectLst/>
                <a:latin typeface="Arial" panose="020B0604020202020204" pitchFamily="34" charset="0"/>
                <a:cs typeface="Arial" panose="020B0604020202020204" pitchFamily="34" charset="0"/>
              </a:rPr>
              <a:t>:</a:t>
            </a:r>
          </a:p>
          <a:p>
            <a:pPr marL="875323" lvl="2" indent="-457200" algn="l">
              <a:spcBef>
                <a:spcPts val="400"/>
              </a:spcBef>
              <a:buFont typeface="Wingdings" panose="05000000000000000000" pitchFamily="2" charset="2"/>
              <a:buChar char="ü"/>
            </a:pPr>
            <a:r>
              <a:rPr lang="en-US" sz="2200" b="0" i="0" dirty="0">
                <a:solidFill>
                  <a:srgbClr val="333333"/>
                </a:solidFill>
                <a:effectLst/>
                <a:latin typeface="Arial" panose="020B0604020202020204" pitchFamily="34" charset="0"/>
                <a:cs typeface="Arial" panose="020B0604020202020204" pitchFamily="34" charset="0"/>
              </a:rPr>
              <a:t>Pearson Correlation</a:t>
            </a:r>
          </a:p>
          <a:p>
            <a:pPr marL="875323" lvl="2" indent="-457200" algn="l">
              <a:spcBef>
                <a:spcPts val="400"/>
              </a:spcBef>
              <a:buFont typeface="Wingdings" panose="05000000000000000000" pitchFamily="2" charset="2"/>
              <a:buChar char="ü"/>
            </a:pPr>
            <a:r>
              <a:rPr lang="en-US" sz="2200" b="0" i="0" dirty="0">
                <a:solidFill>
                  <a:srgbClr val="333333"/>
                </a:solidFill>
                <a:effectLst/>
                <a:latin typeface="Arial" panose="020B0604020202020204" pitchFamily="34" charset="0"/>
                <a:cs typeface="Arial" panose="020B0604020202020204" pitchFamily="34" charset="0"/>
              </a:rPr>
              <a:t>Variable Importance</a:t>
            </a:r>
          </a:p>
          <a:p>
            <a:pPr marL="875323" lvl="2" indent="-457200" algn="l">
              <a:spcBef>
                <a:spcPts val="400"/>
              </a:spcBef>
              <a:buFont typeface="Wingdings" panose="05000000000000000000" pitchFamily="2" charset="2"/>
              <a:buChar char="ü"/>
            </a:pPr>
            <a:r>
              <a:rPr lang="en-US" sz="2200" b="0" i="0" dirty="0">
                <a:solidFill>
                  <a:srgbClr val="333333"/>
                </a:solidFill>
                <a:effectLst/>
                <a:latin typeface="Arial" panose="020B0604020202020204" pitchFamily="34" charset="0"/>
                <a:cs typeface="Arial" panose="020B0604020202020204" pitchFamily="34" charset="0"/>
              </a:rPr>
              <a:t>Density Analysis</a:t>
            </a:r>
          </a:p>
          <a:p>
            <a:pPr marL="459486" indent="-457200" algn="l">
              <a:spcBef>
                <a:spcPts val="1200"/>
              </a:spcBef>
            </a:pPr>
            <a:endParaRPr lang="en-US" sz="2200" b="0" i="0" dirty="0">
              <a:solidFill>
                <a:srgbClr val="333333"/>
              </a:solidFill>
              <a:effectLst/>
              <a:latin typeface="Arial" panose="020B0604020202020204" pitchFamily="34" charset="0"/>
              <a:cs typeface="Arial" panose="020B0604020202020204" pitchFamily="34" charset="0"/>
            </a:endParaRPr>
          </a:p>
          <a:p>
            <a:pPr marL="459486" indent="-457200" algn="l">
              <a:spcBef>
                <a:spcPts val="1200"/>
              </a:spcBef>
            </a:pPr>
            <a:endParaRPr lang="en-US" sz="24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Modeling &amp; analysis</a:t>
            </a:r>
          </a:p>
        </p:txBody>
      </p:sp>
    </p:spTree>
    <p:extLst>
      <p:ext uri="{BB962C8B-B14F-4D97-AF65-F5344CB8AC3E}">
        <p14:creationId xmlns:p14="http://schemas.microsoft.com/office/powerpoint/2010/main" val="3961009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Modeling &amp; analysis</a:t>
            </a:r>
          </a:p>
        </p:txBody>
      </p:sp>
      <p:pic>
        <p:nvPicPr>
          <p:cNvPr id="2" name="Picture 1" descr="A screenshot of a computer&#10;&#10;Description automatically generated">
            <a:extLst>
              <a:ext uri="{FF2B5EF4-FFF2-40B4-BE49-F238E27FC236}">
                <a16:creationId xmlns:a16="http://schemas.microsoft.com/office/drawing/2014/main" id="{3C9C704E-3001-0981-CA9A-A170F6C975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2" t="53932" r="31882" b="24719"/>
          <a:stretch/>
        </p:blipFill>
        <p:spPr>
          <a:xfrm>
            <a:off x="914400" y="4876800"/>
            <a:ext cx="7315200" cy="1447800"/>
          </a:xfrm>
          <a:prstGeom prst="rect">
            <a:avLst/>
          </a:prstGeom>
        </p:spPr>
      </p:pic>
      <p:pic>
        <p:nvPicPr>
          <p:cNvPr id="4" name="Picture 3">
            <a:extLst>
              <a:ext uri="{FF2B5EF4-FFF2-40B4-BE49-F238E27FC236}">
                <a16:creationId xmlns:a16="http://schemas.microsoft.com/office/drawing/2014/main" id="{CAFCCC6D-2BC3-0C4E-6F7B-B604C1F12DB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25" t="11691" r="8099" b="9436"/>
          <a:stretch/>
        </p:blipFill>
        <p:spPr>
          <a:xfrm>
            <a:off x="1276350" y="1143000"/>
            <a:ext cx="6591300" cy="3705952"/>
          </a:xfrm>
          <a:prstGeom prst="rect">
            <a:avLst/>
          </a:prstGeom>
        </p:spPr>
      </p:pic>
    </p:spTree>
    <p:extLst>
      <p:ext uri="{BB962C8B-B14F-4D97-AF65-F5344CB8AC3E}">
        <p14:creationId xmlns:p14="http://schemas.microsoft.com/office/powerpoint/2010/main" val="3832641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Modeling &amp; analysis</a:t>
            </a:r>
          </a:p>
        </p:txBody>
      </p:sp>
      <p:pic>
        <p:nvPicPr>
          <p:cNvPr id="4" name="Picture 3" descr="Chart, scatter chart&#10;&#10;Description automatically generated">
            <a:extLst>
              <a:ext uri="{FF2B5EF4-FFF2-40B4-BE49-F238E27FC236}">
                <a16:creationId xmlns:a16="http://schemas.microsoft.com/office/drawing/2014/main" id="{1D07FD9C-D60B-F179-8B5A-E5867EE101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741" t="11531" r="15691" b="7747"/>
          <a:stretch/>
        </p:blipFill>
        <p:spPr>
          <a:xfrm>
            <a:off x="74670" y="1676400"/>
            <a:ext cx="4351735" cy="324929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D5D20B5-E7EA-5829-D686-5BD9F1C97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310" t="11392" r="10443" b="7595"/>
          <a:stretch/>
        </p:blipFill>
        <p:spPr>
          <a:xfrm>
            <a:off x="4717595" y="1676400"/>
            <a:ext cx="4351735" cy="3276600"/>
          </a:xfrm>
          <a:prstGeom prst="rect">
            <a:avLst/>
          </a:prstGeom>
        </p:spPr>
      </p:pic>
    </p:spTree>
    <p:extLst>
      <p:ext uri="{BB962C8B-B14F-4D97-AF65-F5344CB8AC3E}">
        <p14:creationId xmlns:p14="http://schemas.microsoft.com/office/powerpoint/2010/main" val="10314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Modeling &amp; analysis</a:t>
            </a:r>
          </a:p>
        </p:txBody>
      </p:sp>
      <p:pic>
        <p:nvPicPr>
          <p:cNvPr id="2" name="Picture 1">
            <a:extLst>
              <a:ext uri="{FF2B5EF4-FFF2-40B4-BE49-F238E27FC236}">
                <a16:creationId xmlns:a16="http://schemas.microsoft.com/office/drawing/2014/main" id="{9944A2AC-3FA8-B99B-8A77-F1E0BB00C3B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25" t="9558" r="5388" b="7569"/>
          <a:stretch/>
        </p:blipFill>
        <p:spPr>
          <a:xfrm>
            <a:off x="2129770" y="1196375"/>
            <a:ext cx="4884459" cy="283980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9DBF05B-CB88-B20D-DD51-8C0B7A4E845B}"/>
              </a:ext>
            </a:extLst>
          </p:cNvPr>
          <p:cNvPicPr>
            <a:picLocks noChangeAspect="1"/>
          </p:cNvPicPr>
          <p:nvPr/>
        </p:nvPicPr>
        <p:blipFill rotWithShape="1">
          <a:blip r:embed="rId3">
            <a:extLst>
              <a:ext uri="{28A0092B-C50C-407E-A947-70E740481C1C}">
                <a14:useLocalDpi xmlns:a14="http://schemas.microsoft.com/office/drawing/2010/main" val="0"/>
              </a:ext>
            </a:extLst>
          </a:blip>
          <a:srcRect l="1584" t="56488" r="44042" b="37716"/>
          <a:stretch/>
        </p:blipFill>
        <p:spPr>
          <a:xfrm>
            <a:off x="990599" y="4953000"/>
            <a:ext cx="7162800" cy="49243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4CCB57F-43AF-66A4-AF4B-24901449502C}"/>
              </a:ext>
            </a:extLst>
          </p:cNvPr>
          <p:cNvPicPr>
            <a:picLocks noChangeAspect="1"/>
          </p:cNvPicPr>
          <p:nvPr/>
        </p:nvPicPr>
        <p:blipFill rotWithShape="1">
          <a:blip r:embed="rId4">
            <a:extLst>
              <a:ext uri="{28A0092B-C50C-407E-A947-70E740481C1C}">
                <a14:useLocalDpi xmlns:a14="http://schemas.microsoft.com/office/drawing/2010/main" val="0"/>
              </a:ext>
            </a:extLst>
          </a:blip>
          <a:srcRect l="1737" t="45744" r="43832" b="48946"/>
          <a:stretch/>
        </p:blipFill>
        <p:spPr>
          <a:xfrm>
            <a:off x="990599" y="4114800"/>
            <a:ext cx="7162800" cy="436715"/>
          </a:xfrm>
          <a:prstGeom prst="rect">
            <a:avLst/>
          </a:prstGeom>
        </p:spPr>
      </p:pic>
      <p:sp>
        <p:nvSpPr>
          <p:cNvPr id="10" name="TextBox 9">
            <a:extLst>
              <a:ext uri="{FF2B5EF4-FFF2-40B4-BE49-F238E27FC236}">
                <a16:creationId xmlns:a16="http://schemas.microsoft.com/office/drawing/2014/main" id="{58296B1F-F1A5-932F-A0F3-6B8630D910D9}"/>
              </a:ext>
            </a:extLst>
          </p:cNvPr>
          <p:cNvSpPr txBox="1"/>
          <p:nvPr/>
        </p:nvSpPr>
        <p:spPr>
          <a:xfrm>
            <a:off x="990599" y="5461779"/>
            <a:ext cx="7162800" cy="284693"/>
          </a:xfrm>
          <a:prstGeom prst="rect">
            <a:avLst/>
          </a:prstGeom>
          <a:noFill/>
        </p:spPr>
        <p:txBody>
          <a:bodyPr wrap="square" rtlCol="0">
            <a:spAutoFit/>
          </a:bodyPr>
          <a:lstStyle/>
          <a:p>
            <a:r>
              <a:rPr lang="en-JP" sz="1250" dirty="0"/>
              <a:t>Men have a 52% probability of being a former smoker and a 54% probability of not taking vitamins regularly</a:t>
            </a:r>
          </a:p>
        </p:txBody>
      </p:sp>
      <p:sp>
        <p:nvSpPr>
          <p:cNvPr id="11" name="TextBox 10">
            <a:extLst>
              <a:ext uri="{FF2B5EF4-FFF2-40B4-BE49-F238E27FC236}">
                <a16:creationId xmlns:a16="http://schemas.microsoft.com/office/drawing/2014/main" id="{17A24C95-17B8-A998-A6EC-F460C1B3B494}"/>
              </a:ext>
            </a:extLst>
          </p:cNvPr>
          <p:cNvSpPr txBox="1"/>
          <p:nvPr/>
        </p:nvSpPr>
        <p:spPr>
          <a:xfrm>
            <a:off x="990599" y="4609911"/>
            <a:ext cx="7162800" cy="284693"/>
          </a:xfrm>
          <a:prstGeom prst="rect">
            <a:avLst/>
          </a:prstGeom>
          <a:noFill/>
        </p:spPr>
        <p:txBody>
          <a:bodyPr wrap="square" rtlCol="0">
            <a:spAutoFit/>
          </a:bodyPr>
          <a:lstStyle/>
          <a:p>
            <a:r>
              <a:rPr lang="en-JP" sz="1250" dirty="0">
                <a:latin typeface="Arial" panose="020B0604020202020204" pitchFamily="34" charset="0"/>
                <a:cs typeface="Arial" panose="020B0604020202020204" pitchFamily="34" charset="0"/>
              </a:rPr>
              <a:t>Women have a 52% probability of never smoking and a 39% probability of regularly taking vitamins</a:t>
            </a:r>
          </a:p>
        </p:txBody>
      </p:sp>
    </p:spTree>
    <p:extLst>
      <p:ext uri="{BB962C8B-B14F-4D97-AF65-F5344CB8AC3E}">
        <p14:creationId xmlns:p14="http://schemas.microsoft.com/office/powerpoint/2010/main" val="3190520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8329D7-EE63-4167-9BBC-4E939307B69A}"/>
              </a:ext>
            </a:extLst>
          </p:cNvPr>
          <p:cNvSpPr>
            <a:spLocks noGrp="1"/>
          </p:cNvSpPr>
          <p:nvPr>
            <p:ph idx="1"/>
          </p:nvPr>
        </p:nvSpPr>
        <p:spPr>
          <a:xfrm>
            <a:off x="689881" y="1709142"/>
            <a:ext cx="7764238" cy="4615458"/>
          </a:xfrm>
        </p:spPr>
        <p:txBody>
          <a:bodyPr/>
          <a:lstStyle/>
          <a:p>
            <a:pPr marL="459486" indent="-457200" algn="l">
              <a:spcBef>
                <a:spcPts val="1200"/>
              </a:spcBef>
            </a:pPr>
            <a:r>
              <a:rPr lang="en-US" sz="2400" dirty="0">
                <a:solidFill>
                  <a:srgbClr val="333333"/>
                </a:solidFill>
                <a:latin typeface="Arial" panose="020B0604020202020204" pitchFamily="34" charset="0"/>
                <a:cs typeface="Arial" panose="020B0604020202020204" pitchFamily="34" charset="0"/>
              </a:rPr>
              <a:t>Wide variability of Retinol Plasma concentration in humans</a:t>
            </a:r>
          </a:p>
          <a:p>
            <a:pPr marL="459486" indent="-457200" algn="l">
              <a:spcBef>
                <a:spcPts val="1200"/>
              </a:spcBef>
            </a:pPr>
            <a:r>
              <a:rPr lang="en-US" sz="2400" dirty="0">
                <a:solidFill>
                  <a:srgbClr val="333333"/>
                </a:solidFill>
                <a:latin typeface="Arial" panose="020B0604020202020204" pitchFamily="34" charset="0"/>
                <a:cs typeface="Arial" panose="020B0604020202020204" pitchFamily="34" charset="0"/>
              </a:rPr>
              <a:t>No significant correlations between any recorded variables in this examination</a:t>
            </a:r>
          </a:p>
          <a:p>
            <a:pPr marL="459486" indent="-457200" algn="l">
              <a:spcBef>
                <a:spcPts val="1200"/>
              </a:spcBef>
            </a:pPr>
            <a:r>
              <a:rPr lang="en-US" sz="2400" dirty="0">
                <a:solidFill>
                  <a:srgbClr val="333333"/>
                </a:solidFill>
                <a:latin typeface="Arial" panose="020B0604020202020204" pitchFamily="34" charset="0"/>
                <a:cs typeface="Arial" panose="020B0604020202020204" pitchFamily="34" charset="0"/>
              </a:rPr>
              <a:t>The sampled males had a noticeable variance in their Plasma Retinol concentration</a:t>
            </a:r>
          </a:p>
          <a:p>
            <a:pPr marL="459486" indent="-457200" algn="l">
              <a:spcBef>
                <a:spcPts val="1200"/>
              </a:spcBef>
            </a:pPr>
            <a:r>
              <a:rPr lang="en-US" sz="2400" b="0" i="0" dirty="0">
                <a:solidFill>
                  <a:srgbClr val="333333"/>
                </a:solidFill>
                <a:effectLst/>
                <a:latin typeface="Arial" panose="020B0604020202020204" pitchFamily="34" charset="0"/>
                <a:cs typeface="Arial" panose="020B0604020202020204" pitchFamily="34" charset="0"/>
              </a:rPr>
              <a:t>A better understanding of this subject would require further study</a:t>
            </a:r>
          </a:p>
        </p:txBody>
      </p:sp>
      <p:sp>
        <p:nvSpPr>
          <p:cNvPr id="3" name="Title 2">
            <a:extLst>
              <a:ext uri="{FF2B5EF4-FFF2-40B4-BE49-F238E27FC236}">
                <a16:creationId xmlns:a16="http://schemas.microsoft.com/office/drawing/2014/main" id="{C6150003-5695-4B4E-BEDD-40CF09D34945}"/>
              </a:ext>
            </a:extLst>
          </p:cNvPr>
          <p:cNvSpPr>
            <a:spLocks noGrp="1"/>
          </p:cNvSpPr>
          <p:nvPr>
            <p:ph type="ctrTitle"/>
          </p:nvPr>
        </p:nvSpPr>
        <p:spPr>
          <a:xfrm>
            <a:off x="342900" y="533400"/>
            <a:ext cx="8458200" cy="659662"/>
          </a:xfrm>
        </p:spPr>
        <p:txBody>
          <a:bodyPr>
            <a:normAutofit/>
          </a:bodyPr>
          <a:lstStyle/>
          <a:p>
            <a:r>
              <a:rPr lang="en-US" dirty="0"/>
              <a:t>Insights &amp; results</a:t>
            </a:r>
          </a:p>
        </p:txBody>
      </p:sp>
    </p:spTree>
    <p:extLst>
      <p:ext uri="{BB962C8B-B14F-4D97-AF65-F5344CB8AC3E}">
        <p14:creationId xmlns:p14="http://schemas.microsoft.com/office/powerpoint/2010/main" val="338495428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AEA5EFB301684E8D96E7A118A1BF44" ma:contentTypeVersion="0" ma:contentTypeDescription="Create a new document." ma:contentTypeScope="" ma:versionID="d8d61995b078c697a319cdced57dd265">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2771A2-4B39-432D-8A3B-0F2D071435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C906B08-FD5F-4844-9512-1CE781C44BE2}">
  <ds:schemaRefs>
    <ds:schemaRef ds:uri="http://schemas.microsoft.com/sharepoint/v3/contenttype/forms"/>
  </ds:schemaRefs>
</ds:datastoreItem>
</file>

<file path=customXml/itemProps3.xml><?xml version="1.0" encoding="utf-8"?>
<ds:datastoreItem xmlns:ds="http://schemas.openxmlformats.org/officeDocument/2006/customXml" ds:itemID="{E8FC4A71-F6FC-46BA-A69D-F495BBBB52A7}">
  <ds:schemaRef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{8E83DB97-0DB9-6E4D-BFF0-0189E91AE747}tf10001119</Template>
  <TotalTime>14175</TotalTime>
  <Words>322</Words>
  <Application>Microsoft Macintosh PowerPoint</Application>
  <PresentationFormat>On-screen Show (4:3)</PresentationFormat>
  <Paragraphs>41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 Black</vt:lpstr>
      <vt:lpstr>Calibri</vt:lpstr>
      <vt:lpstr>Wingdings</vt:lpstr>
      <vt:lpstr>Arial Narrow</vt:lpstr>
      <vt:lpstr>Gill Sans MT</vt:lpstr>
      <vt:lpstr>Arial</vt:lpstr>
      <vt:lpstr>Gallery</vt:lpstr>
      <vt:lpstr>ethical  data science capstone</vt:lpstr>
      <vt:lpstr>Project description</vt:lpstr>
      <vt:lpstr>Data and challenges</vt:lpstr>
      <vt:lpstr>Modeling &amp; analysis</vt:lpstr>
      <vt:lpstr>Modeling &amp; analysis</vt:lpstr>
      <vt:lpstr>Modeling &amp; analysis</vt:lpstr>
      <vt:lpstr>Modeling &amp; analysis</vt:lpstr>
      <vt:lpstr>Insights &amp;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Young</dc:creator>
  <cp:lastModifiedBy>Daniel Hufnagle</cp:lastModifiedBy>
  <cp:revision>346</cp:revision>
  <cp:lastPrinted>2020-08-25T00:47:12Z</cp:lastPrinted>
  <dcterms:created xsi:type="dcterms:W3CDTF">2020-02-04T14:26:53Z</dcterms:created>
  <dcterms:modified xsi:type="dcterms:W3CDTF">2023-05-09T16:06:49Z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0x01010004AEA5EFB301684E8D96E7A118A1BF44</vt:lpwstr>
  </property>
  <property fmtid="{D5CDD505-2E9C-101B-9397-08002B2CF9AE}" pid="3" name="MSIP_Label_6da50fe2-ad8e-4b2e-b16c-4bb0954d6763_Enabled">
    <vt:lpwstr>true</vt:lpwstr>
  </property>
  <property fmtid="{D5CDD505-2E9C-101B-9397-08002B2CF9AE}" pid="4" name="MSIP_Label_6da50fe2-ad8e-4b2e-b16c-4bb0954d6763_SetDate">
    <vt:lpwstr>2023-01-26T17:20:03Z</vt:lpwstr>
  </property>
  <property fmtid="{D5CDD505-2E9C-101B-9397-08002B2CF9AE}" pid="5" name="MSIP_Label_6da50fe2-ad8e-4b2e-b16c-4bb0954d6763_Method">
    <vt:lpwstr>Standard</vt:lpwstr>
  </property>
  <property fmtid="{D5CDD505-2E9C-101B-9397-08002B2CF9AE}" pid="6" name="MSIP_Label_6da50fe2-ad8e-4b2e-b16c-4bb0954d6763_Name">
    <vt:lpwstr>Internal</vt:lpwstr>
  </property>
  <property fmtid="{D5CDD505-2E9C-101B-9397-08002B2CF9AE}" pid="7" name="MSIP_Label_6da50fe2-ad8e-4b2e-b16c-4bb0954d6763_SiteId">
    <vt:lpwstr>30ae0a8f-3cdf-44fd-af34-278bf639b85d</vt:lpwstr>
  </property>
  <property fmtid="{D5CDD505-2E9C-101B-9397-08002B2CF9AE}" pid="8" name="MSIP_Label_6da50fe2-ad8e-4b2e-b16c-4bb0954d6763_ActionId">
    <vt:lpwstr>8d5c680a-1bd0-4145-819f-37e3d4ed23c2</vt:lpwstr>
  </property>
  <property fmtid="{D5CDD505-2E9C-101B-9397-08002B2CF9AE}" pid="9" name="MSIP_Label_6da50fe2-ad8e-4b2e-b16c-4bb0954d6763_ContentBits">
    <vt:lpwstr>2</vt:lpwstr>
  </property>
  <property fmtid="{D5CDD505-2E9C-101B-9397-08002B2CF9AE}" pid="10" name="ClassificationContentMarkingFooterLocations">
    <vt:lpwstr>Office Theme:4</vt:lpwstr>
  </property>
  <property fmtid="{D5CDD505-2E9C-101B-9397-08002B2CF9AE}" pid="11" name="ClassificationContentMarkingFooterText">
    <vt:lpwstr>Loyola University Maryland Internal Use Only</vt:lpwstr>
  </property>
</Properties>
</file>